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260" r:id="rId3"/>
    <p:sldId id="277" r:id="rId4"/>
    <p:sldId id="279" r:id="rId5"/>
    <p:sldId id="458" r:id="rId6"/>
    <p:sldId id="281" r:id="rId7"/>
    <p:sldId id="262" r:id="rId8"/>
    <p:sldId id="280" r:id="rId9"/>
    <p:sldId id="261" r:id="rId10"/>
    <p:sldId id="266" r:id="rId11"/>
    <p:sldId id="448" r:id="rId12"/>
    <p:sldId id="267" r:id="rId13"/>
    <p:sldId id="268" r:id="rId14"/>
    <p:sldId id="269" r:id="rId15"/>
    <p:sldId id="271" r:id="rId16"/>
    <p:sldId id="291" r:id="rId17"/>
    <p:sldId id="263" r:id="rId18"/>
    <p:sldId id="264" r:id="rId19"/>
    <p:sldId id="282" r:id="rId20"/>
    <p:sldId id="283" r:id="rId21"/>
    <p:sldId id="284" r:id="rId22"/>
    <p:sldId id="274" r:id="rId23"/>
    <p:sldId id="287" r:id="rId24"/>
    <p:sldId id="265" r:id="rId25"/>
    <p:sldId id="272" r:id="rId26"/>
    <p:sldId id="304" r:id="rId27"/>
    <p:sldId id="305" r:id="rId28"/>
    <p:sldId id="449" r:id="rId29"/>
    <p:sldId id="275" r:id="rId30"/>
    <p:sldId id="292" r:id="rId31"/>
    <p:sldId id="293" r:id="rId32"/>
    <p:sldId id="294" r:id="rId33"/>
    <p:sldId id="296" r:id="rId34"/>
    <p:sldId id="295" r:id="rId35"/>
    <p:sldId id="300" r:id="rId36"/>
    <p:sldId id="301" r:id="rId37"/>
    <p:sldId id="302" r:id="rId38"/>
    <p:sldId id="303" r:id="rId39"/>
    <p:sldId id="308" r:id="rId40"/>
    <p:sldId id="297" r:id="rId41"/>
    <p:sldId id="450" r:id="rId42"/>
    <p:sldId id="454" r:id="rId43"/>
    <p:sldId id="313" r:id="rId44"/>
    <p:sldId id="309" r:id="rId45"/>
    <p:sldId id="315" r:id="rId46"/>
    <p:sldId id="273" r:id="rId47"/>
    <p:sldId id="447" r:id="rId48"/>
    <p:sldId id="369" r:id="rId49"/>
    <p:sldId id="370" r:id="rId50"/>
    <p:sldId id="310" r:id="rId51"/>
    <p:sldId id="311" r:id="rId52"/>
    <p:sldId id="312" r:id="rId53"/>
    <p:sldId id="276" r:id="rId54"/>
    <p:sldId id="456" r:id="rId55"/>
    <p:sldId id="371" r:id="rId56"/>
    <p:sldId id="285" r:id="rId57"/>
    <p:sldId id="372" r:id="rId58"/>
    <p:sldId id="373" r:id="rId59"/>
    <p:sldId id="374" r:id="rId60"/>
    <p:sldId id="375" r:id="rId61"/>
    <p:sldId id="376" r:id="rId62"/>
    <p:sldId id="377" r:id="rId63"/>
    <p:sldId id="378" r:id="rId64"/>
    <p:sldId id="380" r:id="rId65"/>
    <p:sldId id="379" r:id="rId66"/>
    <p:sldId id="455" r:id="rId67"/>
    <p:sldId id="381" r:id="rId68"/>
    <p:sldId id="382" r:id="rId69"/>
    <p:sldId id="383" r:id="rId70"/>
    <p:sldId id="384" r:id="rId71"/>
    <p:sldId id="385" r:id="rId72"/>
    <p:sldId id="386" r:id="rId73"/>
    <p:sldId id="404" r:id="rId74"/>
    <p:sldId id="460" r:id="rId75"/>
    <p:sldId id="461" r:id="rId76"/>
    <p:sldId id="394" r:id="rId77"/>
    <p:sldId id="396" r:id="rId78"/>
    <p:sldId id="400" r:id="rId79"/>
    <p:sldId id="401" r:id="rId80"/>
    <p:sldId id="399" r:id="rId81"/>
    <p:sldId id="402" r:id="rId82"/>
    <p:sldId id="403" r:id="rId83"/>
    <p:sldId id="405" r:id="rId84"/>
    <p:sldId id="406" r:id="rId85"/>
    <p:sldId id="407" r:id="rId86"/>
    <p:sldId id="408" r:id="rId87"/>
    <p:sldId id="409" r:id="rId88"/>
    <p:sldId id="410" r:id="rId89"/>
    <p:sldId id="411" r:id="rId90"/>
    <p:sldId id="412" r:id="rId91"/>
    <p:sldId id="413" r:id="rId92"/>
    <p:sldId id="457" r:id="rId93"/>
    <p:sldId id="414" r:id="rId94"/>
    <p:sldId id="286" r:id="rId95"/>
    <p:sldId id="419" r:id="rId96"/>
    <p:sldId id="415" r:id="rId97"/>
    <p:sldId id="388" r:id="rId98"/>
    <p:sldId id="416" r:id="rId99"/>
    <p:sldId id="389" r:id="rId100"/>
    <p:sldId id="420" r:id="rId101"/>
    <p:sldId id="422" r:id="rId102"/>
    <p:sldId id="423" r:id="rId103"/>
    <p:sldId id="421" r:id="rId104"/>
    <p:sldId id="424" r:id="rId105"/>
    <p:sldId id="425" r:id="rId106"/>
    <p:sldId id="426" r:id="rId107"/>
    <p:sldId id="428" r:id="rId108"/>
    <p:sldId id="427" r:id="rId109"/>
    <p:sldId id="391" r:id="rId110"/>
    <p:sldId id="431" r:id="rId111"/>
    <p:sldId id="432" r:id="rId112"/>
    <p:sldId id="434" r:id="rId113"/>
    <p:sldId id="392" r:id="rId114"/>
    <p:sldId id="433" r:id="rId115"/>
    <p:sldId id="435" r:id="rId116"/>
    <p:sldId id="436" r:id="rId117"/>
    <p:sldId id="437" r:id="rId118"/>
    <p:sldId id="438" r:id="rId119"/>
    <p:sldId id="439" r:id="rId120"/>
    <p:sldId id="440" r:id="rId121"/>
    <p:sldId id="441" r:id="rId122"/>
    <p:sldId id="442" r:id="rId123"/>
    <p:sldId id="443" r:id="rId124"/>
    <p:sldId id="444" r:id="rId125"/>
    <p:sldId id="306" r:id="rId126"/>
    <p:sldId id="445" r:id="rId127"/>
    <p:sldId id="307" r:id="rId128"/>
    <p:sldId id="446" r:id="rId129"/>
    <p:sldId id="259" r:id="rId1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ipei Yan" initials="ZY" lastIdx="1" clrIdx="0">
    <p:extLst>
      <p:ext uri="{19B8F6BF-5375-455C-9EA6-DF929625EA0E}">
        <p15:presenceInfo xmlns:p15="http://schemas.microsoft.com/office/powerpoint/2012/main" userId="Zhipei Y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F9008-E4B4-4FD8-AA25-999EECBAA22B}" v="517" dt="2021-06-10T17:51:29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2832" autoAdjust="0"/>
  </p:normalViewPr>
  <p:slideViewPr>
    <p:cSldViewPr snapToGrid="0" snapToObjects="1">
      <p:cViewPr varScale="1">
        <p:scale>
          <a:sx n="99" d="100"/>
          <a:sy n="99" d="100"/>
        </p:scale>
        <p:origin x="108" y="2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-281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microsoft.com/office/2015/10/relationships/revisionInfo" Target="revisionInfo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pei Yan" userId="a12b1dbe-d58f-460e-ad06-a8153aa572e5" providerId="ADAL" clId="{838CB1E5-3574-49C9-AA54-25B408A30980}"/>
    <pc:docChg chg="undo redo custSel addSld delSld modSld sldOrd">
      <pc:chgData name="Zhipei Yan" userId="a12b1dbe-d58f-460e-ad06-a8153aa572e5" providerId="ADAL" clId="{838CB1E5-3574-49C9-AA54-25B408A30980}" dt="2021-06-07T12:25:13.972" v="20630" actId="20577"/>
      <pc:docMkLst>
        <pc:docMk/>
      </pc:docMkLst>
      <pc:sldChg chg="addSp modSp mod">
        <pc:chgData name="Zhipei Yan" userId="a12b1dbe-d58f-460e-ad06-a8153aa572e5" providerId="ADAL" clId="{838CB1E5-3574-49C9-AA54-25B408A30980}" dt="2021-05-31T21:17:29.250" v="332" actId="14100"/>
        <pc:sldMkLst>
          <pc:docMk/>
          <pc:sldMk cId="1354695709" sldId="256"/>
        </pc:sldMkLst>
        <pc:spChg chg="mod">
          <ac:chgData name="Zhipei Yan" userId="a12b1dbe-d58f-460e-ad06-a8153aa572e5" providerId="ADAL" clId="{838CB1E5-3574-49C9-AA54-25B408A30980}" dt="2021-05-31T21:11:13.425" v="72" actId="404"/>
          <ac:spMkLst>
            <pc:docMk/>
            <pc:sldMk cId="1354695709" sldId="256"/>
            <ac:spMk id="2" creationId="{00000000-0000-0000-0000-000000000000}"/>
          </ac:spMkLst>
        </pc:spChg>
        <pc:spChg chg="mod">
          <ac:chgData name="Zhipei Yan" userId="a12b1dbe-d58f-460e-ad06-a8153aa572e5" providerId="ADAL" clId="{838CB1E5-3574-49C9-AA54-25B408A30980}" dt="2021-05-31T21:17:29.250" v="332" actId="14100"/>
          <ac:spMkLst>
            <pc:docMk/>
            <pc:sldMk cId="1354695709" sldId="256"/>
            <ac:spMk id="3" creationId="{00000000-0000-0000-0000-000000000000}"/>
          </ac:spMkLst>
        </pc:spChg>
        <pc:spChg chg="add mod">
          <ac:chgData name="Zhipei Yan" userId="a12b1dbe-d58f-460e-ad06-a8153aa572e5" providerId="ADAL" clId="{838CB1E5-3574-49C9-AA54-25B408A30980}" dt="2021-05-31T21:16:24.935" v="222" actId="1076"/>
          <ac:spMkLst>
            <pc:docMk/>
            <pc:sldMk cId="1354695709" sldId="256"/>
            <ac:spMk id="6" creationId="{A9C6B1C5-EF0D-4B2B-A114-AFCFBDF1CDA8}"/>
          </ac:spMkLst>
        </pc:spChg>
      </pc:sldChg>
      <pc:sldChg chg="modSp del mod modShow">
        <pc:chgData name="Zhipei Yan" userId="a12b1dbe-d58f-460e-ad06-a8153aa572e5" providerId="ADAL" clId="{838CB1E5-3574-49C9-AA54-25B408A30980}" dt="2021-06-05T23:14:34.306" v="3993" actId="47"/>
        <pc:sldMkLst>
          <pc:docMk/>
          <pc:sldMk cId="1515111932" sldId="257"/>
        </pc:sldMkLst>
        <pc:spChg chg="mod">
          <ac:chgData name="Zhipei Yan" userId="a12b1dbe-d58f-460e-ad06-a8153aa572e5" providerId="ADAL" clId="{838CB1E5-3574-49C9-AA54-25B408A30980}" dt="2021-05-31T21:14:25.967" v="137" actId="20577"/>
          <ac:spMkLst>
            <pc:docMk/>
            <pc:sldMk cId="1515111932" sldId="257"/>
            <ac:spMk id="2" creationId="{00000000-0000-0000-0000-000000000000}"/>
          </ac:spMkLst>
        </pc:spChg>
        <pc:spChg chg="mod">
          <ac:chgData name="Zhipei Yan" userId="a12b1dbe-d58f-460e-ad06-a8153aa572e5" providerId="ADAL" clId="{838CB1E5-3574-49C9-AA54-25B408A30980}" dt="2021-05-31T21:19:00.016" v="483" actId="20577"/>
          <ac:spMkLst>
            <pc:docMk/>
            <pc:sldMk cId="1515111932" sldId="257"/>
            <ac:spMk id="3" creationId="{00000000-0000-0000-0000-000000000000}"/>
          </ac:spMkLst>
        </pc:spChg>
      </pc:sldChg>
      <pc:sldChg chg="modSp del mod">
        <pc:chgData name="Zhipei Yan" userId="a12b1dbe-d58f-460e-ad06-a8153aa572e5" providerId="ADAL" clId="{838CB1E5-3574-49C9-AA54-25B408A30980}" dt="2021-06-06T06:56:53.353" v="5872" actId="47"/>
        <pc:sldMkLst>
          <pc:docMk/>
          <pc:sldMk cId="1714915707" sldId="258"/>
        </pc:sldMkLst>
        <pc:spChg chg="mod">
          <ac:chgData name="Zhipei Yan" userId="a12b1dbe-d58f-460e-ad06-a8153aa572e5" providerId="ADAL" clId="{838CB1E5-3574-49C9-AA54-25B408A30980}" dt="2021-05-31T21:19:17.764" v="491" actId="20577"/>
          <ac:spMkLst>
            <pc:docMk/>
            <pc:sldMk cId="1714915707" sldId="258"/>
            <ac:spMk id="2" creationId="{00000000-0000-0000-0000-000000000000}"/>
          </ac:spMkLst>
        </pc:spChg>
      </pc:sldChg>
      <pc:sldChg chg="modSp mod">
        <pc:chgData name="Zhipei Yan" userId="a12b1dbe-d58f-460e-ad06-a8153aa572e5" providerId="ADAL" clId="{838CB1E5-3574-49C9-AA54-25B408A30980}" dt="2021-06-05T23:23:37.215" v="4236" actId="20577"/>
        <pc:sldMkLst>
          <pc:docMk/>
          <pc:sldMk cId="569481107" sldId="259"/>
        </pc:sldMkLst>
        <pc:spChg chg="mod">
          <ac:chgData name="Zhipei Yan" userId="a12b1dbe-d58f-460e-ad06-a8153aa572e5" providerId="ADAL" clId="{838CB1E5-3574-49C9-AA54-25B408A30980}" dt="2021-06-05T23:23:37.215" v="4236" actId="20577"/>
          <ac:spMkLst>
            <pc:docMk/>
            <pc:sldMk cId="569481107" sldId="259"/>
            <ac:spMk id="2" creationId="{00000000-0000-0000-0000-000000000000}"/>
          </ac:spMkLst>
        </pc:spChg>
      </pc:sldChg>
      <pc:sldChg chg="addSp delSp modSp new mod addCm delCm modNotesTx">
        <pc:chgData name="Zhipei Yan" userId="a12b1dbe-d58f-460e-ad06-a8153aa572e5" providerId="ADAL" clId="{838CB1E5-3574-49C9-AA54-25B408A30980}" dt="2021-06-04T09:12:05.112" v="3151" actId="1076"/>
        <pc:sldMkLst>
          <pc:docMk/>
          <pc:sldMk cId="706614460" sldId="260"/>
        </pc:sldMkLst>
        <pc:spChg chg="mod">
          <ac:chgData name="Zhipei Yan" userId="a12b1dbe-d58f-460e-ad06-a8153aa572e5" providerId="ADAL" clId="{838CB1E5-3574-49C9-AA54-25B408A30980}" dt="2021-06-04T08:39:49.606" v="2030" actId="20577"/>
          <ac:spMkLst>
            <pc:docMk/>
            <pc:sldMk cId="706614460" sldId="260"/>
            <ac:spMk id="2" creationId="{49772834-CF85-4C73-A682-19D930F08078}"/>
          </ac:spMkLst>
        </pc:spChg>
        <pc:spChg chg="del">
          <ac:chgData name="Zhipei Yan" userId="a12b1dbe-d58f-460e-ad06-a8153aa572e5" providerId="ADAL" clId="{838CB1E5-3574-49C9-AA54-25B408A30980}" dt="2021-06-04T08:53:49.859" v="2434"/>
          <ac:spMkLst>
            <pc:docMk/>
            <pc:sldMk cId="706614460" sldId="260"/>
            <ac:spMk id="3" creationId="{FC46735A-7287-4A68-BDB8-3B19F6BD2052}"/>
          </ac:spMkLst>
        </pc:spChg>
        <pc:spChg chg="add del mod">
          <ac:chgData name="Zhipei Yan" userId="a12b1dbe-d58f-460e-ad06-a8153aa572e5" providerId="ADAL" clId="{838CB1E5-3574-49C9-AA54-25B408A30980}" dt="2021-06-04T08:54:26.158" v="2441" actId="478"/>
          <ac:spMkLst>
            <pc:docMk/>
            <pc:sldMk cId="706614460" sldId="260"/>
            <ac:spMk id="4" creationId="{E6DECF75-A4B2-4AF5-AA11-800C8BD4BF56}"/>
          </ac:spMkLst>
        </pc:spChg>
        <pc:spChg chg="add mod">
          <ac:chgData name="Zhipei Yan" userId="a12b1dbe-d58f-460e-ad06-a8153aa572e5" providerId="ADAL" clId="{838CB1E5-3574-49C9-AA54-25B408A30980}" dt="2021-06-04T09:07:03.319" v="2827" actId="5793"/>
          <ac:spMkLst>
            <pc:docMk/>
            <pc:sldMk cId="706614460" sldId="260"/>
            <ac:spMk id="7" creationId="{1BE1AF86-7684-4A88-98A7-992A8C0A4182}"/>
          </ac:spMkLst>
        </pc:spChg>
        <pc:spChg chg="add mod">
          <ac:chgData name="Zhipei Yan" userId="a12b1dbe-d58f-460e-ad06-a8153aa572e5" providerId="ADAL" clId="{838CB1E5-3574-49C9-AA54-25B408A30980}" dt="2021-06-04T09:11:59.199" v="3149" actId="1036"/>
          <ac:spMkLst>
            <pc:docMk/>
            <pc:sldMk cId="706614460" sldId="260"/>
            <ac:spMk id="8" creationId="{3043AEB0-CB72-4A9E-8D02-5C712A35EB76}"/>
          </ac:spMkLst>
        </pc:spChg>
        <pc:spChg chg="add mod">
          <ac:chgData name="Zhipei Yan" userId="a12b1dbe-d58f-460e-ad06-a8153aa572e5" providerId="ADAL" clId="{838CB1E5-3574-49C9-AA54-25B408A30980}" dt="2021-06-04T09:11:10.624" v="3135" actId="1076"/>
          <ac:spMkLst>
            <pc:docMk/>
            <pc:sldMk cId="706614460" sldId="260"/>
            <ac:spMk id="14" creationId="{15E25002-0BC5-4145-8CC3-6764CC235F61}"/>
          </ac:spMkLst>
        </pc:spChg>
        <pc:spChg chg="add mod">
          <ac:chgData name="Zhipei Yan" userId="a12b1dbe-d58f-460e-ad06-a8153aa572e5" providerId="ADAL" clId="{838CB1E5-3574-49C9-AA54-25B408A30980}" dt="2021-06-04T09:11:36.252" v="3141" actId="1076"/>
          <ac:spMkLst>
            <pc:docMk/>
            <pc:sldMk cId="706614460" sldId="260"/>
            <ac:spMk id="15" creationId="{AA946885-CC9D-4C52-9E72-171EDA010E2E}"/>
          </ac:spMkLst>
        </pc:spChg>
        <pc:picChg chg="add mod">
          <ac:chgData name="Zhipei Yan" userId="a12b1dbe-d58f-460e-ad06-a8153aa572e5" providerId="ADAL" clId="{838CB1E5-3574-49C9-AA54-25B408A30980}" dt="2021-06-04T09:10:07.932" v="3083" actId="14100"/>
          <ac:picMkLst>
            <pc:docMk/>
            <pc:sldMk cId="706614460" sldId="260"/>
            <ac:picMk id="6" creationId="{8633C2C1-A50B-46A1-83B9-1C95C5EB49F2}"/>
          </ac:picMkLst>
        </pc:picChg>
        <pc:picChg chg="add mod">
          <ac:chgData name="Zhipei Yan" userId="a12b1dbe-d58f-460e-ad06-a8153aa572e5" providerId="ADAL" clId="{838CB1E5-3574-49C9-AA54-25B408A30980}" dt="2021-06-04T09:10:48.936" v="3098" actId="1076"/>
          <ac:picMkLst>
            <pc:docMk/>
            <pc:sldMk cId="706614460" sldId="260"/>
            <ac:picMk id="11" creationId="{47B965CF-1ADE-4A73-BAB6-4EBABFF5FAE4}"/>
          </ac:picMkLst>
        </pc:picChg>
        <pc:picChg chg="add del mod">
          <ac:chgData name="Zhipei Yan" userId="a12b1dbe-d58f-460e-ad06-a8153aa572e5" providerId="ADAL" clId="{838CB1E5-3574-49C9-AA54-25B408A30980}" dt="2021-06-04T08:54:27.338" v="2442" actId="478"/>
          <ac:picMkLst>
            <pc:docMk/>
            <pc:sldMk cId="706614460" sldId="260"/>
            <ac:picMk id="1026" creationId="{704AA1E9-8964-4041-BC70-3E06F709D1FD}"/>
          </ac:picMkLst>
        </pc:picChg>
        <pc:picChg chg="add del mod">
          <ac:chgData name="Zhipei Yan" userId="a12b1dbe-d58f-460e-ad06-a8153aa572e5" providerId="ADAL" clId="{838CB1E5-3574-49C9-AA54-25B408A30980}" dt="2021-06-04T09:12:05.112" v="3151" actId="1076"/>
          <ac:picMkLst>
            <pc:docMk/>
            <pc:sldMk cId="706614460" sldId="260"/>
            <ac:picMk id="1028" creationId="{96E259F1-DD94-4A4E-B1C4-9A859B2C66BE}"/>
          </ac:picMkLst>
        </pc:picChg>
        <pc:picChg chg="add mod">
          <ac:chgData name="Zhipei Yan" userId="a12b1dbe-d58f-460e-ad06-a8153aa572e5" providerId="ADAL" clId="{838CB1E5-3574-49C9-AA54-25B408A30980}" dt="2021-06-04T09:11:18.347" v="3136" actId="1076"/>
          <ac:picMkLst>
            <pc:docMk/>
            <pc:sldMk cId="706614460" sldId="260"/>
            <ac:picMk id="1030" creationId="{CF64D721-E0D9-4C37-8AE2-D170367C76BB}"/>
          </ac:picMkLst>
        </pc:picChg>
        <pc:picChg chg="add mod">
          <ac:chgData name="Zhipei Yan" userId="a12b1dbe-d58f-460e-ad06-a8153aa572e5" providerId="ADAL" clId="{838CB1E5-3574-49C9-AA54-25B408A30980}" dt="2021-06-04T09:02:44.693" v="2507" actId="1076"/>
          <ac:picMkLst>
            <pc:docMk/>
            <pc:sldMk cId="706614460" sldId="260"/>
            <ac:picMk id="1032" creationId="{18C9CA94-1872-4AB6-AB19-7E6DAAC6ACF6}"/>
          </ac:picMkLst>
        </pc:picChg>
      </pc:sldChg>
      <pc:sldChg chg="new del">
        <pc:chgData name="Zhipei Yan" userId="a12b1dbe-d58f-460e-ad06-a8153aa572e5" providerId="ADAL" clId="{838CB1E5-3574-49C9-AA54-25B408A30980}" dt="2021-05-31T21:12:44.806" v="100" actId="47"/>
        <pc:sldMkLst>
          <pc:docMk/>
          <pc:sldMk cId="2595604419" sldId="260"/>
        </pc:sldMkLst>
      </pc:sldChg>
      <pc:sldChg chg="new del">
        <pc:chgData name="Zhipei Yan" userId="a12b1dbe-d58f-460e-ad06-a8153aa572e5" providerId="ADAL" clId="{838CB1E5-3574-49C9-AA54-25B408A30980}" dt="2021-05-31T21:11:31.142" v="84" actId="47"/>
        <pc:sldMkLst>
          <pc:docMk/>
          <pc:sldMk cId="3114200537" sldId="260"/>
        </pc:sldMkLst>
      </pc:sldChg>
      <pc:sldChg chg="new del">
        <pc:chgData name="Zhipei Yan" userId="a12b1dbe-d58f-460e-ad06-a8153aa572e5" providerId="ADAL" clId="{838CB1E5-3574-49C9-AA54-25B408A30980}" dt="2021-05-31T21:11:38.619" v="86" actId="47"/>
        <pc:sldMkLst>
          <pc:docMk/>
          <pc:sldMk cId="3334621048" sldId="260"/>
        </pc:sldMkLst>
      </pc:sldChg>
      <pc:sldChg chg="new del">
        <pc:chgData name="Zhipei Yan" userId="a12b1dbe-d58f-460e-ad06-a8153aa572e5" providerId="ADAL" clId="{838CB1E5-3574-49C9-AA54-25B408A30980}" dt="2021-05-31T21:11:48.643" v="88" actId="47"/>
        <pc:sldMkLst>
          <pc:docMk/>
          <pc:sldMk cId="3820105370" sldId="260"/>
        </pc:sldMkLst>
      </pc:sldChg>
      <pc:sldChg chg="modSp new mod">
        <pc:chgData name="Zhipei Yan" userId="a12b1dbe-d58f-460e-ad06-a8153aa572e5" providerId="ADAL" clId="{838CB1E5-3574-49C9-AA54-25B408A30980}" dt="2021-06-04T19:34:48.506" v="3532" actId="20577"/>
        <pc:sldMkLst>
          <pc:docMk/>
          <pc:sldMk cId="3532270486" sldId="261"/>
        </pc:sldMkLst>
        <pc:spChg chg="mod">
          <ac:chgData name="Zhipei Yan" userId="a12b1dbe-d58f-460e-ad06-a8153aa572e5" providerId="ADAL" clId="{838CB1E5-3574-49C9-AA54-25B408A30980}" dt="2021-06-04T08:43:01.026" v="2093" actId="20577"/>
          <ac:spMkLst>
            <pc:docMk/>
            <pc:sldMk cId="3532270486" sldId="261"/>
            <ac:spMk id="2" creationId="{23AA3813-3223-46D4-B535-D0792514F207}"/>
          </ac:spMkLst>
        </pc:spChg>
        <pc:spChg chg="mod">
          <ac:chgData name="Zhipei Yan" userId="a12b1dbe-d58f-460e-ad06-a8153aa572e5" providerId="ADAL" clId="{838CB1E5-3574-49C9-AA54-25B408A30980}" dt="2021-06-04T19:34:48.506" v="3532" actId="20577"/>
          <ac:spMkLst>
            <pc:docMk/>
            <pc:sldMk cId="3532270486" sldId="261"/>
            <ac:spMk id="3" creationId="{9461E8B8-14B6-4253-89A8-07914D165557}"/>
          </ac:spMkLst>
        </pc:spChg>
      </pc:sldChg>
      <pc:sldChg chg="addSp delSp modSp add mod modAnim">
        <pc:chgData name="Zhipei Yan" userId="a12b1dbe-d58f-460e-ad06-a8153aa572e5" providerId="ADAL" clId="{838CB1E5-3574-49C9-AA54-25B408A30980}" dt="2021-06-04T09:13:36.869" v="3175" actId="20577"/>
        <pc:sldMkLst>
          <pc:docMk/>
          <pc:sldMk cId="4179894253" sldId="262"/>
        </pc:sldMkLst>
        <pc:spChg chg="mod">
          <ac:chgData name="Zhipei Yan" userId="a12b1dbe-d58f-460e-ad06-a8153aa572e5" providerId="ADAL" clId="{838CB1E5-3574-49C9-AA54-25B408A30980}" dt="2021-06-04T09:13:16.627" v="3168" actId="20577"/>
          <ac:spMkLst>
            <pc:docMk/>
            <pc:sldMk cId="4179894253" sldId="262"/>
            <ac:spMk id="2" creationId="{23AA3813-3223-46D4-B535-D0792514F207}"/>
          </ac:spMkLst>
        </pc:spChg>
        <pc:spChg chg="del">
          <ac:chgData name="Zhipei Yan" userId="a12b1dbe-d58f-460e-ad06-a8153aa572e5" providerId="ADAL" clId="{838CB1E5-3574-49C9-AA54-25B408A30980}" dt="2021-06-04T07:15:42.865" v="1139"/>
          <ac:spMkLst>
            <pc:docMk/>
            <pc:sldMk cId="4179894253" sldId="262"/>
            <ac:spMk id="3" creationId="{9461E8B8-14B6-4253-89A8-07914D165557}"/>
          </ac:spMkLst>
        </pc:spChg>
        <pc:spChg chg="add mod">
          <ac:chgData name="Zhipei Yan" userId="a12b1dbe-d58f-460e-ad06-a8153aa572e5" providerId="ADAL" clId="{838CB1E5-3574-49C9-AA54-25B408A30980}" dt="2021-06-04T09:13:36.869" v="3175" actId="20577"/>
          <ac:spMkLst>
            <pc:docMk/>
            <pc:sldMk cId="4179894253" sldId="262"/>
            <ac:spMk id="6" creationId="{4D1860C6-2FC5-405D-99FA-CA6057847483}"/>
          </ac:spMkLst>
        </pc:spChg>
        <pc:picChg chg="add del mod">
          <ac:chgData name="Zhipei Yan" userId="a12b1dbe-d58f-460e-ad06-a8153aa572e5" providerId="ADAL" clId="{838CB1E5-3574-49C9-AA54-25B408A30980}" dt="2021-06-02T17:52:55.107" v="518" actId="478"/>
          <ac:picMkLst>
            <pc:docMk/>
            <pc:sldMk cId="4179894253" sldId="262"/>
            <ac:picMk id="4" creationId="{6E06FFBF-0F29-48DD-882F-C4C08C3454AC}"/>
          </ac:picMkLst>
        </pc:picChg>
        <pc:picChg chg="add del mod">
          <ac:chgData name="Zhipei Yan" userId="a12b1dbe-d58f-460e-ad06-a8153aa572e5" providerId="ADAL" clId="{838CB1E5-3574-49C9-AA54-25B408A30980}" dt="2021-06-04T07:14:40.059" v="1138"/>
          <ac:picMkLst>
            <pc:docMk/>
            <pc:sldMk cId="4179894253" sldId="262"/>
            <ac:picMk id="4" creationId="{98B20C1B-6F95-4CBA-A994-2F85650146A0}"/>
          </ac:picMkLst>
        </pc:picChg>
        <pc:picChg chg="add mod">
          <ac:chgData name="Zhipei Yan" userId="a12b1dbe-d58f-460e-ad06-a8153aa572e5" providerId="ADAL" clId="{838CB1E5-3574-49C9-AA54-25B408A30980}" dt="2021-06-04T09:13:19.372" v="3169" actId="1076"/>
          <ac:picMkLst>
            <pc:docMk/>
            <pc:sldMk cId="4179894253" sldId="262"/>
            <ac:picMk id="5" creationId="{CEDDCBB2-7123-4892-907D-E929FEDABC08}"/>
          </ac:picMkLst>
        </pc:picChg>
      </pc:sldChg>
      <pc:sldChg chg="modSp add mod ord">
        <pc:chgData name="Zhipei Yan" userId="a12b1dbe-d58f-460e-ad06-a8153aa572e5" providerId="ADAL" clId="{838CB1E5-3574-49C9-AA54-25B408A30980}" dt="2021-06-04T09:26:18.304" v="3259" actId="20577"/>
        <pc:sldMkLst>
          <pc:docMk/>
          <pc:sldMk cId="1463748038" sldId="263"/>
        </pc:sldMkLst>
        <pc:spChg chg="mod">
          <ac:chgData name="Zhipei Yan" userId="a12b1dbe-d58f-460e-ad06-a8153aa572e5" providerId="ADAL" clId="{838CB1E5-3574-49C9-AA54-25B408A30980}" dt="2021-06-04T09:26:18.304" v="3259" actId="20577"/>
          <ac:spMkLst>
            <pc:docMk/>
            <pc:sldMk cId="1463748038" sldId="263"/>
            <ac:spMk id="2" creationId="{00000000-0000-0000-0000-000000000000}"/>
          </ac:spMkLst>
        </pc:spChg>
      </pc:sldChg>
      <pc:sldChg chg="addSp delSp modSp new mod">
        <pc:chgData name="Zhipei Yan" userId="a12b1dbe-d58f-460e-ad06-a8153aa572e5" providerId="ADAL" clId="{838CB1E5-3574-49C9-AA54-25B408A30980}" dt="2021-06-04T09:26:25.609" v="3275" actId="20577"/>
        <pc:sldMkLst>
          <pc:docMk/>
          <pc:sldMk cId="282894428" sldId="264"/>
        </pc:sldMkLst>
        <pc:spChg chg="mod">
          <ac:chgData name="Zhipei Yan" userId="a12b1dbe-d58f-460e-ad06-a8153aa572e5" providerId="ADAL" clId="{838CB1E5-3574-49C9-AA54-25B408A30980}" dt="2021-06-04T09:26:25.609" v="3275" actId="20577"/>
          <ac:spMkLst>
            <pc:docMk/>
            <pc:sldMk cId="282894428" sldId="264"/>
            <ac:spMk id="2" creationId="{83881B24-EB71-4E57-A5AA-543EC240BE6B}"/>
          </ac:spMkLst>
        </pc:spChg>
        <pc:spChg chg="add del mod ord">
          <ac:chgData name="Zhipei Yan" userId="a12b1dbe-d58f-460e-ad06-a8153aa572e5" providerId="ADAL" clId="{838CB1E5-3574-49C9-AA54-25B408A30980}" dt="2021-06-04T07:13:43.022" v="1128" actId="478"/>
          <ac:spMkLst>
            <pc:docMk/>
            <pc:sldMk cId="282894428" sldId="264"/>
            <ac:spMk id="3" creationId="{635A5B1D-F0D1-4FBA-A619-0ABFD2E550CB}"/>
          </ac:spMkLst>
        </pc:spChg>
        <pc:spChg chg="del">
          <ac:chgData name="Zhipei Yan" userId="a12b1dbe-d58f-460e-ad06-a8153aa572e5" providerId="ADAL" clId="{838CB1E5-3574-49C9-AA54-25B408A30980}" dt="2021-06-02T17:56:35.165" v="519"/>
          <ac:spMkLst>
            <pc:docMk/>
            <pc:sldMk cId="282894428" sldId="264"/>
            <ac:spMk id="3" creationId="{A94C1F98-189D-451C-B02E-A6CCE12FD13E}"/>
          </ac:spMkLst>
        </pc:spChg>
        <pc:spChg chg="add mod">
          <ac:chgData name="Zhipei Yan" userId="a12b1dbe-d58f-460e-ad06-a8153aa572e5" providerId="ADAL" clId="{838CB1E5-3574-49C9-AA54-25B408A30980}" dt="2021-06-04T07:12:21.094" v="1121" actId="208"/>
          <ac:spMkLst>
            <pc:docMk/>
            <pc:sldMk cId="282894428" sldId="264"/>
            <ac:spMk id="8" creationId="{6C504535-1886-4BE7-9DBF-5CB375A27178}"/>
          </ac:spMkLst>
        </pc:spChg>
        <pc:picChg chg="add mod">
          <ac:chgData name="Zhipei Yan" userId="a12b1dbe-d58f-460e-ad06-a8153aa572e5" providerId="ADAL" clId="{838CB1E5-3574-49C9-AA54-25B408A30980}" dt="2021-06-04T07:11:35.748" v="1119" actId="14826"/>
          <ac:picMkLst>
            <pc:docMk/>
            <pc:sldMk cId="282894428" sldId="264"/>
            <ac:picMk id="5" creationId="{AF0BAB32-DA91-4052-AA47-03EE7635EFA4}"/>
          </ac:picMkLst>
        </pc:picChg>
        <pc:picChg chg="add mod">
          <ac:chgData name="Zhipei Yan" userId="a12b1dbe-d58f-460e-ad06-a8153aa572e5" providerId="ADAL" clId="{838CB1E5-3574-49C9-AA54-25B408A30980}" dt="2021-06-04T07:06:40.655" v="1114" actId="14826"/>
          <ac:picMkLst>
            <pc:docMk/>
            <pc:sldMk cId="282894428" sldId="264"/>
            <ac:picMk id="7" creationId="{5FEA5977-627C-4C79-B921-0C9014F181B6}"/>
          </ac:picMkLst>
        </pc:picChg>
        <pc:picChg chg="add mod">
          <ac:chgData name="Zhipei Yan" userId="a12b1dbe-d58f-460e-ad06-a8153aa572e5" providerId="ADAL" clId="{838CB1E5-3574-49C9-AA54-25B408A30980}" dt="2021-06-04T07:11:42.496" v="1120" actId="14826"/>
          <ac:picMkLst>
            <pc:docMk/>
            <pc:sldMk cId="282894428" sldId="264"/>
            <ac:picMk id="10" creationId="{11AEC3AF-94E0-4A11-BE85-9C7D210B7415}"/>
          </ac:picMkLst>
        </pc:picChg>
        <pc:picChg chg="add mod">
          <ac:chgData name="Zhipei Yan" userId="a12b1dbe-d58f-460e-ad06-a8153aa572e5" providerId="ADAL" clId="{838CB1E5-3574-49C9-AA54-25B408A30980}" dt="2021-06-04T07:07:22.137" v="1116" actId="14826"/>
          <ac:picMkLst>
            <pc:docMk/>
            <pc:sldMk cId="282894428" sldId="264"/>
            <ac:picMk id="12" creationId="{89EB82DE-AD33-40D0-93DE-DC6F4E4DDA07}"/>
          </ac:picMkLst>
        </pc:picChg>
      </pc:sldChg>
      <pc:sldChg chg="addSp delSp modSp new mod modAnim chgLayout">
        <pc:chgData name="Zhipei Yan" userId="a12b1dbe-d58f-460e-ad06-a8153aa572e5" providerId="ADAL" clId="{838CB1E5-3574-49C9-AA54-25B408A30980}" dt="2021-06-04T07:59:50.784" v="1609" actId="1036"/>
        <pc:sldMkLst>
          <pc:docMk/>
          <pc:sldMk cId="806278760" sldId="265"/>
        </pc:sldMkLst>
        <pc:spChg chg="mod ord">
          <ac:chgData name="Zhipei Yan" userId="a12b1dbe-d58f-460e-ad06-a8153aa572e5" providerId="ADAL" clId="{838CB1E5-3574-49C9-AA54-25B408A30980}" dt="2021-06-04T07:58:17.984" v="1602" actId="6264"/>
          <ac:spMkLst>
            <pc:docMk/>
            <pc:sldMk cId="806278760" sldId="265"/>
            <ac:spMk id="2" creationId="{152ED7CA-39A0-44CC-957A-DE23A4472900}"/>
          </ac:spMkLst>
        </pc:spChg>
        <pc:spChg chg="del mod">
          <ac:chgData name="Zhipei Yan" userId="a12b1dbe-d58f-460e-ad06-a8153aa572e5" providerId="ADAL" clId="{838CB1E5-3574-49C9-AA54-25B408A30980}" dt="2021-06-03T23:57:51.156" v="598" actId="478"/>
          <ac:spMkLst>
            <pc:docMk/>
            <pc:sldMk cId="806278760" sldId="265"/>
            <ac:spMk id="3" creationId="{23E8D30E-8622-4C7B-9CC0-460CB1814998}"/>
          </ac:spMkLst>
        </pc:spChg>
        <pc:spChg chg="add del mod">
          <ac:chgData name="Zhipei Yan" userId="a12b1dbe-d58f-460e-ad06-a8153aa572e5" providerId="ADAL" clId="{838CB1E5-3574-49C9-AA54-25B408A30980}" dt="2021-06-03T23:57:53.377" v="599" actId="478"/>
          <ac:spMkLst>
            <pc:docMk/>
            <pc:sldMk cId="806278760" sldId="265"/>
            <ac:spMk id="5" creationId="{2B31E937-1F68-4602-A1D1-DA4C7DB1BD7C}"/>
          </ac:spMkLst>
        </pc:spChg>
        <pc:spChg chg="add mod">
          <ac:chgData name="Zhipei Yan" userId="a12b1dbe-d58f-460e-ad06-a8153aa572e5" providerId="ADAL" clId="{838CB1E5-3574-49C9-AA54-25B408A30980}" dt="2021-06-04T07:27:01.331" v="1409" actId="1076"/>
          <ac:spMkLst>
            <pc:docMk/>
            <pc:sldMk cId="806278760" sldId="265"/>
            <ac:spMk id="6" creationId="{F37B6357-1F70-41D9-8BEC-232E007AA14D}"/>
          </ac:spMkLst>
        </pc:spChg>
        <pc:spChg chg="add del">
          <ac:chgData name="Zhipei Yan" userId="a12b1dbe-d58f-460e-ad06-a8153aa572e5" providerId="ADAL" clId="{838CB1E5-3574-49C9-AA54-25B408A30980}" dt="2021-06-04T07:20:51.304" v="1213" actId="478"/>
          <ac:spMkLst>
            <pc:docMk/>
            <pc:sldMk cId="806278760" sldId="265"/>
            <ac:spMk id="11" creationId="{D24BFFE0-0E67-4AFC-BC3E-1FF794801146}"/>
          </ac:spMkLst>
        </pc:spChg>
        <pc:spChg chg="add mod">
          <ac:chgData name="Zhipei Yan" userId="a12b1dbe-d58f-460e-ad06-a8153aa572e5" providerId="ADAL" clId="{838CB1E5-3574-49C9-AA54-25B408A30980}" dt="2021-06-04T07:25:00.792" v="1318" actId="1038"/>
          <ac:spMkLst>
            <pc:docMk/>
            <pc:sldMk cId="806278760" sldId="265"/>
            <ac:spMk id="12" creationId="{B0151076-7DE0-4063-89B4-08671B542D63}"/>
          </ac:spMkLst>
        </pc:spChg>
        <pc:spChg chg="add mod">
          <ac:chgData name="Zhipei Yan" userId="a12b1dbe-d58f-460e-ad06-a8153aa572e5" providerId="ADAL" clId="{838CB1E5-3574-49C9-AA54-25B408A30980}" dt="2021-06-04T07:25:07.314" v="1320" actId="1076"/>
          <ac:spMkLst>
            <pc:docMk/>
            <pc:sldMk cId="806278760" sldId="265"/>
            <ac:spMk id="16" creationId="{2130500B-A2F7-4705-B00F-33662FBA909C}"/>
          </ac:spMkLst>
        </pc:spChg>
        <pc:spChg chg="add mod">
          <ac:chgData name="Zhipei Yan" userId="a12b1dbe-d58f-460e-ad06-a8153aa572e5" providerId="ADAL" clId="{838CB1E5-3574-49C9-AA54-25B408A30980}" dt="2021-06-04T07:25:00.792" v="1318" actId="1038"/>
          <ac:spMkLst>
            <pc:docMk/>
            <pc:sldMk cId="806278760" sldId="265"/>
            <ac:spMk id="17" creationId="{FFE7AE59-E7B9-43D5-84C6-1C2BB2441D6C}"/>
          </ac:spMkLst>
        </pc:spChg>
        <pc:spChg chg="add mod">
          <ac:chgData name="Zhipei Yan" userId="a12b1dbe-d58f-460e-ad06-a8153aa572e5" providerId="ADAL" clId="{838CB1E5-3574-49C9-AA54-25B408A30980}" dt="2021-06-04T07:25:04.521" v="1319" actId="1076"/>
          <ac:spMkLst>
            <pc:docMk/>
            <pc:sldMk cId="806278760" sldId="265"/>
            <ac:spMk id="18" creationId="{80EB2FE1-BE03-4E59-82C3-E1C0897B7094}"/>
          </ac:spMkLst>
        </pc:spChg>
        <pc:spChg chg="add mod">
          <ac:chgData name="Zhipei Yan" userId="a12b1dbe-d58f-460e-ad06-a8153aa572e5" providerId="ADAL" clId="{838CB1E5-3574-49C9-AA54-25B408A30980}" dt="2021-06-04T07:26:57.131" v="1408" actId="1076"/>
          <ac:spMkLst>
            <pc:docMk/>
            <pc:sldMk cId="806278760" sldId="265"/>
            <ac:spMk id="21" creationId="{088E9B17-0911-49F6-9CE6-16C2947D98CC}"/>
          </ac:spMkLst>
        </pc:spChg>
        <pc:spChg chg="add mod">
          <ac:chgData name="Zhipei Yan" userId="a12b1dbe-d58f-460e-ad06-a8153aa572e5" providerId="ADAL" clId="{838CB1E5-3574-49C9-AA54-25B408A30980}" dt="2021-06-04T07:55:45.202" v="1595"/>
          <ac:spMkLst>
            <pc:docMk/>
            <pc:sldMk cId="806278760" sldId="265"/>
            <ac:spMk id="23" creationId="{928CD9ED-3B13-45F7-8880-A8D9BF65E4C8}"/>
          </ac:spMkLst>
        </pc:spChg>
        <pc:spChg chg="add mod">
          <ac:chgData name="Zhipei Yan" userId="a12b1dbe-d58f-460e-ad06-a8153aa572e5" providerId="ADAL" clId="{838CB1E5-3574-49C9-AA54-25B408A30980}" dt="2021-06-04T07:59:50.784" v="1609" actId="1036"/>
          <ac:spMkLst>
            <pc:docMk/>
            <pc:sldMk cId="806278760" sldId="265"/>
            <ac:spMk id="24" creationId="{D0296689-8531-49FB-824A-BDA994C46290}"/>
          </ac:spMkLst>
        </pc:spChg>
        <pc:spChg chg="add del mod">
          <ac:chgData name="Zhipei Yan" userId="a12b1dbe-d58f-460e-ad06-a8153aa572e5" providerId="ADAL" clId="{838CB1E5-3574-49C9-AA54-25B408A30980}" dt="2021-06-04T07:58:17.984" v="1602" actId="6264"/>
          <ac:spMkLst>
            <pc:docMk/>
            <pc:sldMk cId="806278760" sldId="265"/>
            <ac:spMk id="25" creationId="{ABBC2786-223F-4BF5-B3E5-4742727AE969}"/>
          </ac:spMkLst>
        </pc:spChg>
        <pc:spChg chg="add del mod ord">
          <ac:chgData name="Zhipei Yan" userId="a12b1dbe-d58f-460e-ad06-a8153aa572e5" providerId="ADAL" clId="{838CB1E5-3574-49C9-AA54-25B408A30980}" dt="2021-06-04T07:58:17.984" v="1602" actId="6264"/>
          <ac:spMkLst>
            <pc:docMk/>
            <pc:sldMk cId="806278760" sldId="265"/>
            <ac:spMk id="26" creationId="{046472AB-CA3B-4B68-A03E-5FCF583CADDF}"/>
          </ac:spMkLst>
        </pc:spChg>
        <pc:cxnChg chg="add mod ord">
          <ac:chgData name="Zhipei Yan" userId="a12b1dbe-d58f-460e-ad06-a8153aa572e5" providerId="ADAL" clId="{838CB1E5-3574-49C9-AA54-25B408A30980}" dt="2021-06-04T07:25:12.892" v="1322" actId="14100"/>
          <ac:cxnSpMkLst>
            <pc:docMk/>
            <pc:sldMk cId="806278760" sldId="265"/>
            <ac:cxnSpMk id="4" creationId="{A4166D8C-A78B-49E5-A1F0-8364C25F80E4}"/>
          </ac:cxnSpMkLst>
        </pc:cxnChg>
        <pc:cxnChg chg="add mod ord">
          <ac:chgData name="Zhipei Yan" userId="a12b1dbe-d58f-460e-ad06-a8153aa572e5" providerId="ADAL" clId="{838CB1E5-3574-49C9-AA54-25B408A30980}" dt="2021-06-04T07:25:11.138" v="1321" actId="14100"/>
          <ac:cxnSpMkLst>
            <pc:docMk/>
            <pc:sldMk cId="806278760" sldId="265"/>
            <ac:cxnSpMk id="7" creationId="{0014F724-39CE-4158-8D1D-DBC0AA87A814}"/>
          </ac:cxnSpMkLst>
        </pc:cxnChg>
        <pc:cxnChg chg="add mod">
          <ac:chgData name="Zhipei Yan" userId="a12b1dbe-d58f-460e-ad06-a8153aa572e5" providerId="ADAL" clId="{838CB1E5-3574-49C9-AA54-25B408A30980}" dt="2021-06-04T07:55:45.202" v="1595"/>
          <ac:cxnSpMkLst>
            <pc:docMk/>
            <pc:sldMk cId="806278760" sldId="265"/>
            <ac:cxnSpMk id="22" creationId="{38D9715A-1EEE-4672-A295-CAF31D1A9F2F}"/>
          </ac:cxnSpMkLst>
        </pc:cxnChg>
      </pc:sldChg>
      <pc:sldChg chg="modSp add mod">
        <pc:chgData name="Zhipei Yan" userId="a12b1dbe-d58f-460e-ad06-a8153aa572e5" providerId="ADAL" clId="{838CB1E5-3574-49C9-AA54-25B408A30980}" dt="2021-06-04T09:14:40.615" v="3206" actId="20577"/>
        <pc:sldMkLst>
          <pc:docMk/>
          <pc:sldMk cId="1965550851" sldId="266"/>
        </pc:sldMkLst>
        <pc:spChg chg="mod">
          <ac:chgData name="Zhipei Yan" userId="a12b1dbe-d58f-460e-ad06-a8153aa572e5" providerId="ADAL" clId="{838CB1E5-3574-49C9-AA54-25B408A30980}" dt="2021-06-04T09:14:40.615" v="3206" actId="20577"/>
          <ac:spMkLst>
            <pc:docMk/>
            <pc:sldMk cId="1965550851" sldId="266"/>
            <ac:spMk id="2" creationId="{00000000-0000-0000-0000-000000000000}"/>
          </ac:spMkLst>
        </pc:spChg>
      </pc:sldChg>
      <pc:sldChg chg="addSp delSp modSp new mod">
        <pc:chgData name="Zhipei Yan" userId="a12b1dbe-d58f-460e-ad06-a8153aa572e5" providerId="ADAL" clId="{838CB1E5-3574-49C9-AA54-25B408A30980}" dt="2021-06-04T09:17:41.880" v="3232" actId="1076"/>
        <pc:sldMkLst>
          <pc:docMk/>
          <pc:sldMk cId="428130825" sldId="267"/>
        </pc:sldMkLst>
        <pc:spChg chg="mod">
          <ac:chgData name="Zhipei Yan" userId="a12b1dbe-d58f-460e-ad06-a8153aa572e5" providerId="ADAL" clId="{838CB1E5-3574-49C9-AA54-25B408A30980}" dt="2021-06-03T23:59:58.316" v="662" actId="20577"/>
          <ac:spMkLst>
            <pc:docMk/>
            <pc:sldMk cId="428130825" sldId="267"/>
            <ac:spMk id="2" creationId="{0D35BA25-77CA-4E00-AE36-E2AB021FE8BB}"/>
          </ac:spMkLst>
        </pc:spChg>
        <pc:spChg chg="mod">
          <ac:chgData name="Zhipei Yan" userId="a12b1dbe-d58f-460e-ad06-a8153aa572e5" providerId="ADAL" clId="{838CB1E5-3574-49C9-AA54-25B408A30980}" dt="2021-06-04T09:16:46.674" v="3226" actId="1076"/>
          <ac:spMkLst>
            <pc:docMk/>
            <pc:sldMk cId="428130825" sldId="267"/>
            <ac:spMk id="3" creationId="{C0BEE0B7-A312-4B90-945C-8DBA7CD6F933}"/>
          </ac:spMkLst>
        </pc:spChg>
        <pc:spChg chg="add del mod">
          <ac:chgData name="Zhipei Yan" userId="a12b1dbe-d58f-460e-ad06-a8153aa572e5" providerId="ADAL" clId="{838CB1E5-3574-49C9-AA54-25B408A30980}" dt="2021-06-04T00:29:58.263" v="735" actId="478"/>
          <ac:spMkLst>
            <pc:docMk/>
            <pc:sldMk cId="428130825" sldId="267"/>
            <ac:spMk id="4" creationId="{EE1FB87F-0907-4437-8034-3E8CF827DC6D}"/>
          </ac:spMkLst>
        </pc:spChg>
        <pc:spChg chg="add del">
          <ac:chgData name="Zhipei Yan" userId="a12b1dbe-d58f-460e-ad06-a8153aa572e5" providerId="ADAL" clId="{838CB1E5-3574-49C9-AA54-25B408A30980}" dt="2021-06-04T00:30:00.284" v="736" actId="478"/>
          <ac:spMkLst>
            <pc:docMk/>
            <pc:sldMk cId="428130825" sldId="267"/>
            <ac:spMk id="5" creationId="{0D855A76-AB20-48AD-8637-A788DF72EB44}"/>
          </ac:spMkLst>
        </pc:spChg>
        <pc:spChg chg="add mod">
          <ac:chgData name="Zhipei Yan" userId="a12b1dbe-d58f-460e-ad06-a8153aa572e5" providerId="ADAL" clId="{838CB1E5-3574-49C9-AA54-25B408A30980}" dt="2021-06-04T07:05:34.551" v="1111" actId="1582"/>
          <ac:spMkLst>
            <pc:docMk/>
            <pc:sldMk cId="428130825" sldId="267"/>
            <ac:spMk id="6" creationId="{87136FBF-236B-4298-92D6-C241C3B8AFCB}"/>
          </ac:spMkLst>
        </pc:spChg>
        <pc:spChg chg="add mod">
          <ac:chgData name="Zhipei Yan" userId="a12b1dbe-d58f-460e-ad06-a8153aa572e5" providerId="ADAL" clId="{838CB1E5-3574-49C9-AA54-25B408A30980}" dt="2021-06-04T07:05:39.893" v="1112" actId="1582"/>
          <ac:spMkLst>
            <pc:docMk/>
            <pc:sldMk cId="428130825" sldId="267"/>
            <ac:spMk id="7" creationId="{47D10F82-482E-4E1C-9DED-8121BF8A8BEC}"/>
          </ac:spMkLst>
        </pc:spChg>
        <pc:spChg chg="add mod">
          <ac:chgData name="Zhipei Yan" userId="a12b1dbe-d58f-460e-ad06-a8153aa572e5" providerId="ADAL" clId="{838CB1E5-3574-49C9-AA54-25B408A30980}" dt="2021-06-04T09:16:35.176" v="3221" actId="1076"/>
          <ac:spMkLst>
            <pc:docMk/>
            <pc:sldMk cId="428130825" sldId="267"/>
            <ac:spMk id="10" creationId="{DF874CFD-0210-4AF7-A88A-267E6F167BAA}"/>
          </ac:spMkLst>
        </pc:spChg>
        <pc:spChg chg="add mod">
          <ac:chgData name="Zhipei Yan" userId="a12b1dbe-d58f-460e-ad06-a8153aa572e5" providerId="ADAL" clId="{838CB1E5-3574-49C9-AA54-25B408A30980}" dt="2021-06-04T09:15:43.164" v="3212" actId="1076"/>
          <ac:spMkLst>
            <pc:docMk/>
            <pc:sldMk cId="428130825" sldId="267"/>
            <ac:spMk id="11" creationId="{64639CC2-8B03-46C9-BF82-657AFA563697}"/>
          </ac:spMkLst>
        </pc:spChg>
        <pc:spChg chg="add mod">
          <ac:chgData name="Zhipei Yan" userId="a12b1dbe-d58f-460e-ad06-a8153aa572e5" providerId="ADAL" clId="{838CB1E5-3574-49C9-AA54-25B408A30980}" dt="2021-06-04T09:15:54.525" v="3215" actId="1076"/>
          <ac:spMkLst>
            <pc:docMk/>
            <pc:sldMk cId="428130825" sldId="267"/>
            <ac:spMk id="12" creationId="{5C498838-6AA2-4405-99FF-D5256D1547EF}"/>
          </ac:spMkLst>
        </pc:spChg>
        <pc:spChg chg="add mod">
          <ac:chgData name="Zhipei Yan" userId="a12b1dbe-d58f-460e-ad06-a8153aa572e5" providerId="ADAL" clId="{838CB1E5-3574-49C9-AA54-25B408A30980}" dt="2021-06-04T09:16:51.506" v="3227" actId="1076"/>
          <ac:spMkLst>
            <pc:docMk/>
            <pc:sldMk cId="428130825" sldId="267"/>
            <ac:spMk id="13" creationId="{347190DC-8531-4C07-9014-4B5F5757B34A}"/>
          </ac:spMkLst>
        </pc:spChg>
        <pc:spChg chg="add mod">
          <ac:chgData name="Zhipei Yan" userId="a12b1dbe-d58f-460e-ad06-a8153aa572e5" providerId="ADAL" clId="{838CB1E5-3574-49C9-AA54-25B408A30980}" dt="2021-06-04T09:16:51.506" v="3227" actId="1076"/>
          <ac:spMkLst>
            <pc:docMk/>
            <pc:sldMk cId="428130825" sldId="267"/>
            <ac:spMk id="14" creationId="{A4A05720-85D5-440B-AB75-E70A6BF8FE3A}"/>
          </ac:spMkLst>
        </pc:spChg>
        <pc:spChg chg="add mod">
          <ac:chgData name="Zhipei Yan" userId="a12b1dbe-d58f-460e-ad06-a8153aa572e5" providerId="ADAL" clId="{838CB1E5-3574-49C9-AA54-25B408A30980}" dt="2021-06-04T09:17:41.880" v="3232" actId="1076"/>
          <ac:spMkLst>
            <pc:docMk/>
            <pc:sldMk cId="428130825" sldId="267"/>
            <ac:spMk id="16" creationId="{C71B185D-A28B-42DA-9915-98DCF7333136}"/>
          </ac:spMkLst>
        </pc:spChg>
        <pc:cxnChg chg="add mod">
          <ac:chgData name="Zhipei Yan" userId="a12b1dbe-d58f-460e-ad06-a8153aa572e5" providerId="ADAL" clId="{838CB1E5-3574-49C9-AA54-25B408A30980}" dt="2021-06-04T09:15:39.113" v="3209" actId="1076"/>
          <ac:cxnSpMkLst>
            <pc:docMk/>
            <pc:sldMk cId="428130825" sldId="267"/>
            <ac:cxnSpMk id="5" creationId="{A77B2C58-3085-4829-9EF5-CDED0F66757B}"/>
          </ac:cxnSpMkLst>
        </pc:cxnChg>
        <pc:cxnChg chg="add mod">
          <ac:chgData name="Zhipei Yan" userId="a12b1dbe-d58f-460e-ad06-a8153aa572e5" providerId="ADAL" clId="{838CB1E5-3574-49C9-AA54-25B408A30980}" dt="2021-06-04T00:44:32.841" v="767" actId="692"/>
          <ac:cxnSpMkLst>
            <pc:docMk/>
            <pc:sldMk cId="428130825" sldId="267"/>
            <ac:cxnSpMk id="9" creationId="{C9CC54D1-8CE0-4050-AC37-CD6C7F074BA6}"/>
          </ac:cxnSpMkLst>
        </pc:cxnChg>
        <pc:cxnChg chg="add mod">
          <ac:chgData name="Zhipei Yan" userId="a12b1dbe-d58f-460e-ad06-a8153aa572e5" providerId="ADAL" clId="{838CB1E5-3574-49C9-AA54-25B408A30980}" dt="2021-06-04T09:16:51.506" v="3227" actId="1076"/>
          <ac:cxnSpMkLst>
            <pc:docMk/>
            <pc:sldMk cId="428130825" sldId="267"/>
            <ac:cxnSpMk id="15" creationId="{2A6E1D30-0489-477A-BCA3-ABB27C2DC881}"/>
          </ac:cxnSpMkLst>
        </pc:cxnChg>
      </pc:sldChg>
      <pc:sldChg chg="modSp new mod">
        <pc:chgData name="Zhipei Yan" userId="a12b1dbe-d58f-460e-ad06-a8153aa572e5" providerId="ADAL" clId="{838CB1E5-3574-49C9-AA54-25B408A30980}" dt="2021-06-04T00:52:10.768" v="948" actId="20577"/>
        <pc:sldMkLst>
          <pc:docMk/>
          <pc:sldMk cId="84977923" sldId="268"/>
        </pc:sldMkLst>
        <pc:spChg chg="mod">
          <ac:chgData name="Zhipei Yan" userId="a12b1dbe-d58f-460e-ad06-a8153aa572e5" providerId="ADAL" clId="{838CB1E5-3574-49C9-AA54-25B408A30980}" dt="2021-06-04T00:50:11.817" v="812" actId="20577"/>
          <ac:spMkLst>
            <pc:docMk/>
            <pc:sldMk cId="84977923" sldId="268"/>
            <ac:spMk id="2" creationId="{22297A4D-59A9-4EA7-9F5B-59FCD7F8C62C}"/>
          </ac:spMkLst>
        </pc:spChg>
        <pc:spChg chg="mod">
          <ac:chgData name="Zhipei Yan" userId="a12b1dbe-d58f-460e-ad06-a8153aa572e5" providerId="ADAL" clId="{838CB1E5-3574-49C9-AA54-25B408A30980}" dt="2021-06-04T00:52:10.768" v="948" actId="20577"/>
          <ac:spMkLst>
            <pc:docMk/>
            <pc:sldMk cId="84977923" sldId="268"/>
            <ac:spMk id="3" creationId="{175C1DC6-F99A-4AAD-B057-1F45BD13CB36}"/>
          </ac:spMkLst>
        </pc:spChg>
      </pc:sldChg>
      <pc:sldChg chg="addSp modSp new mod">
        <pc:chgData name="Zhipei Yan" userId="a12b1dbe-d58f-460e-ad06-a8153aa572e5" providerId="ADAL" clId="{838CB1E5-3574-49C9-AA54-25B408A30980}" dt="2021-06-04T05:22:46.530" v="1044" actId="1076"/>
        <pc:sldMkLst>
          <pc:docMk/>
          <pc:sldMk cId="1721295666" sldId="269"/>
        </pc:sldMkLst>
        <pc:spChg chg="mod">
          <ac:chgData name="Zhipei Yan" userId="a12b1dbe-d58f-460e-ad06-a8153aa572e5" providerId="ADAL" clId="{838CB1E5-3574-49C9-AA54-25B408A30980}" dt="2021-06-04T01:07:31.532" v="973" actId="20577"/>
          <ac:spMkLst>
            <pc:docMk/>
            <pc:sldMk cId="1721295666" sldId="269"/>
            <ac:spMk id="2" creationId="{A5C3CA0E-F04A-4E37-92CE-986EC559A64F}"/>
          </ac:spMkLst>
        </pc:spChg>
        <pc:spChg chg="mod">
          <ac:chgData name="Zhipei Yan" userId="a12b1dbe-d58f-460e-ad06-a8153aa572e5" providerId="ADAL" clId="{838CB1E5-3574-49C9-AA54-25B408A30980}" dt="2021-06-04T01:08:17.898" v="1003" actId="20577"/>
          <ac:spMkLst>
            <pc:docMk/>
            <pc:sldMk cId="1721295666" sldId="269"/>
            <ac:spMk id="3" creationId="{DEAB96AF-0135-4C5D-82FA-CB03597C29A5}"/>
          </ac:spMkLst>
        </pc:spChg>
        <pc:spChg chg="add mod">
          <ac:chgData name="Zhipei Yan" userId="a12b1dbe-d58f-460e-ad06-a8153aa572e5" providerId="ADAL" clId="{838CB1E5-3574-49C9-AA54-25B408A30980}" dt="2021-06-04T01:09:07.145" v="1005" actId="13822"/>
          <ac:spMkLst>
            <pc:docMk/>
            <pc:sldMk cId="1721295666" sldId="269"/>
            <ac:spMk id="4" creationId="{A1861E2C-7F04-415E-88FE-077B69942C8A}"/>
          </ac:spMkLst>
        </pc:spChg>
        <pc:spChg chg="add mod">
          <ac:chgData name="Zhipei Yan" userId="a12b1dbe-d58f-460e-ad06-a8153aa572e5" providerId="ADAL" clId="{838CB1E5-3574-49C9-AA54-25B408A30980}" dt="2021-06-04T05:21:41.515" v="1008" actId="1076"/>
          <ac:spMkLst>
            <pc:docMk/>
            <pc:sldMk cId="1721295666" sldId="269"/>
            <ac:spMk id="5" creationId="{AC759760-ED93-443D-8A40-5D9949F67DE9}"/>
          </ac:spMkLst>
        </pc:spChg>
        <pc:spChg chg="add mod">
          <ac:chgData name="Zhipei Yan" userId="a12b1dbe-d58f-460e-ad06-a8153aa572e5" providerId="ADAL" clId="{838CB1E5-3574-49C9-AA54-25B408A30980}" dt="2021-06-04T05:21:46.994" v="1010" actId="1076"/>
          <ac:spMkLst>
            <pc:docMk/>
            <pc:sldMk cId="1721295666" sldId="269"/>
            <ac:spMk id="6" creationId="{BC90BB45-DF42-42DC-97F6-F0E13739978B}"/>
          </ac:spMkLst>
        </pc:spChg>
        <pc:spChg chg="add mod">
          <ac:chgData name="Zhipei Yan" userId="a12b1dbe-d58f-460e-ad06-a8153aa572e5" providerId="ADAL" clId="{838CB1E5-3574-49C9-AA54-25B408A30980}" dt="2021-06-04T05:21:53.042" v="1012" actId="1076"/>
          <ac:spMkLst>
            <pc:docMk/>
            <pc:sldMk cId="1721295666" sldId="269"/>
            <ac:spMk id="7" creationId="{39222355-F05A-4645-9200-B7ABB712A784}"/>
          </ac:spMkLst>
        </pc:spChg>
        <pc:spChg chg="add mod">
          <ac:chgData name="Zhipei Yan" userId="a12b1dbe-d58f-460e-ad06-a8153aa572e5" providerId="ADAL" clId="{838CB1E5-3574-49C9-AA54-25B408A30980}" dt="2021-06-04T05:21:58.315" v="1014" actId="1076"/>
          <ac:spMkLst>
            <pc:docMk/>
            <pc:sldMk cId="1721295666" sldId="269"/>
            <ac:spMk id="8" creationId="{8CDFFC8F-6E66-4B6A-9AFE-BEDB21CD17E7}"/>
          </ac:spMkLst>
        </pc:spChg>
        <pc:spChg chg="add mod">
          <ac:chgData name="Zhipei Yan" userId="a12b1dbe-d58f-460e-ad06-a8153aa572e5" providerId="ADAL" clId="{838CB1E5-3574-49C9-AA54-25B408A30980}" dt="2021-06-04T05:22:03.334" v="1016" actId="1076"/>
          <ac:spMkLst>
            <pc:docMk/>
            <pc:sldMk cId="1721295666" sldId="269"/>
            <ac:spMk id="9" creationId="{A5135882-154C-4900-9E98-73CCF8990A5E}"/>
          </ac:spMkLst>
        </pc:spChg>
        <pc:spChg chg="add mod">
          <ac:chgData name="Zhipei Yan" userId="a12b1dbe-d58f-460e-ad06-a8153aa572e5" providerId="ADAL" clId="{838CB1E5-3574-49C9-AA54-25B408A30980}" dt="2021-06-04T05:22:07.510" v="1018" actId="1076"/>
          <ac:spMkLst>
            <pc:docMk/>
            <pc:sldMk cId="1721295666" sldId="269"/>
            <ac:spMk id="10" creationId="{2D2C642D-B80D-4002-BE97-C72FCA1DD0B6}"/>
          </ac:spMkLst>
        </pc:spChg>
        <pc:spChg chg="add mod">
          <ac:chgData name="Zhipei Yan" userId="a12b1dbe-d58f-460e-ad06-a8153aa572e5" providerId="ADAL" clId="{838CB1E5-3574-49C9-AA54-25B408A30980}" dt="2021-06-04T05:22:46.530" v="1044" actId="1076"/>
          <ac:spMkLst>
            <pc:docMk/>
            <pc:sldMk cId="1721295666" sldId="269"/>
            <ac:spMk id="11" creationId="{03FA3D6A-2153-4C7D-B0B3-E4AA8BADEAEE}"/>
          </ac:spMkLst>
        </pc:spChg>
      </pc:sldChg>
      <pc:sldChg chg="new del">
        <pc:chgData name="Zhipei Yan" userId="a12b1dbe-d58f-460e-ad06-a8153aa572e5" providerId="ADAL" clId="{838CB1E5-3574-49C9-AA54-25B408A30980}" dt="2021-06-04T06:54:32.315" v="1049" actId="47"/>
        <pc:sldMkLst>
          <pc:docMk/>
          <pc:sldMk cId="519015330" sldId="270"/>
        </pc:sldMkLst>
      </pc:sldChg>
      <pc:sldChg chg="addSp delSp modSp new mod">
        <pc:chgData name="Zhipei Yan" userId="a12b1dbe-d58f-460e-ad06-a8153aa572e5" providerId="ADAL" clId="{838CB1E5-3574-49C9-AA54-25B408A30980}" dt="2021-06-04T07:06:01.900" v="1113" actId="14826"/>
        <pc:sldMkLst>
          <pc:docMk/>
          <pc:sldMk cId="4187969806" sldId="271"/>
        </pc:sldMkLst>
        <pc:spChg chg="mod">
          <ac:chgData name="Zhipei Yan" userId="a12b1dbe-d58f-460e-ad06-a8153aa572e5" providerId="ADAL" clId="{838CB1E5-3574-49C9-AA54-25B408A30980}" dt="2021-06-04T06:55:09.234" v="1065" actId="20577"/>
          <ac:spMkLst>
            <pc:docMk/>
            <pc:sldMk cId="4187969806" sldId="271"/>
            <ac:spMk id="2" creationId="{5342554D-E627-4A5E-825A-6F7A3F4A09CB}"/>
          </ac:spMkLst>
        </pc:spChg>
        <pc:spChg chg="add del mod">
          <ac:chgData name="Zhipei Yan" userId="a12b1dbe-d58f-460e-ad06-a8153aa572e5" providerId="ADAL" clId="{838CB1E5-3574-49C9-AA54-25B408A30980}" dt="2021-06-04T07:02:58.753" v="1105" actId="20577"/>
          <ac:spMkLst>
            <pc:docMk/>
            <pc:sldMk cId="4187969806" sldId="271"/>
            <ac:spMk id="3" creationId="{4ECEA497-17AD-4B62-8604-99D17B963466}"/>
          </ac:spMkLst>
        </pc:spChg>
        <pc:picChg chg="add del mod">
          <ac:chgData name="Zhipei Yan" userId="a12b1dbe-d58f-460e-ad06-a8153aa572e5" providerId="ADAL" clId="{838CB1E5-3574-49C9-AA54-25B408A30980}" dt="2021-06-04T07:01:48.917" v="1067"/>
          <ac:picMkLst>
            <pc:docMk/>
            <pc:sldMk cId="4187969806" sldId="271"/>
            <ac:picMk id="5" creationId="{8B0C3C67-9A3D-4AD0-ACBD-3C5C98619410}"/>
          </ac:picMkLst>
        </pc:picChg>
        <pc:picChg chg="add mod">
          <ac:chgData name="Zhipei Yan" userId="a12b1dbe-d58f-460e-ad06-a8153aa572e5" providerId="ADAL" clId="{838CB1E5-3574-49C9-AA54-25B408A30980}" dt="2021-06-04T07:06:01.900" v="1113" actId="14826"/>
          <ac:picMkLst>
            <pc:docMk/>
            <pc:sldMk cId="4187969806" sldId="271"/>
            <ac:picMk id="7" creationId="{466DF92B-9B7D-402E-8357-567C9D2D2E9D}"/>
          </ac:picMkLst>
        </pc:picChg>
      </pc:sldChg>
      <pc:sldChg chg="new del">
        <pc:chgData name="Zhipei Yan" userId="a12b1dbe-d58f-460e-ad06-a8153aa572e5" providerId="ADAL" clId="{838CB1E5-3574-49C9-AA54-25B408A30980}" dt="2021-06-04T06:54:34.441" v="1050" actId="47"/>
        <pc:sldMkLst>
          <pc:docMk/>
          <pc:sldMk cId="407592373" sldId="272"/>
        </pc:sldMkLst>
      </pc:sldChg>
      <pc:sldChg chg="addSp delSp modSp add mod">
        <pc:chgData name="Zhipei Yan" userId="a12b1dbe-d58f-460e-ad06-a8153aa572e5" providerId="ADAL" clId="{838CB1E5-3574-49C9-AA54-25B408A30980}" dt="2021-06-06T05:28:17.659" v="5517" actId="20577"/>
        <pc:sldMkLst>
          <pc:docMk/>
          <pc:sldMk cId="2996067609" sldId="272"/>
        </pc:sldMkLst>
        <pc:spChg chg="del">
          <ac:chgData name="Zhipei Yan" userId="a12b1dbe-d58f-460e-ad06-a8153aa572e5" providerId="ADAL" clId="{838CB1E5-3574-49C9-AA54-25B408A30980}" dt="2021-06-04T07:33:24.855" v="1439" actId="478"/>
          <ac:spMkLst>
            <pc:docMk/>
            <pc:sldMk cId="2996067609" sldId="272"/>
            <ac:spMk id="6" creationId="{F37B6357-1F70-41D9-8BEC-232E007AA14D}"/>
          </ac:spMkLst>
        </pc:spChg>
        <pc:spChg chg="add mod">
          <ac:chgData name="Zhipei Yan" userId="a12b1dbe-d58f-460e-ad06-a8153aa572e5" providerId="ADAL" clId="{838CB1E5-3574-49C9-AA54-25B408A30980}" dt="2021-06-04T07:32:19.420" v="1432" actId="1076"/>
          <ac:spMkLst>
            <pc:docMk/>
            <pc:sldMk cId="2996067609" sldId="272"/>
            <ac:spMk id="11" creationId="{3CA93DF1-8FB9-45E8-B08D-1DA75D3F78B2}"/>
          </ac:spMkLst>
        </pc:spChg>
        <pc:spChg chg="add del mod">
          <ac:chgData name="Zhipei Yan" userId="a12b1dbe-d58f-460e-ad06-a8153aa572e5" providerId="ADAL" clId="{838CB1E5-3574-49C9-AA54-25B408A30980}" dt="2021-06-04T07:59:59.216" v="1610" actId="478"/>
          <ac:spMkLst>
            <pc:docMk/>
            <pc:sldMk cId="2996067609" sldId="272"/>
            <ac:spMk id="13" creationId="{B6CF0AD3-F7E1-470A-9129-105E62816702}"/>
          </ac:spMkLst>
        </pc:spChg>
        <pc:spChg chg="add mod">
          <ac:chgData name="Zhipei Yan" userId="a12b1dbe-d58f-460e-ad06-a8153aa572e5" providerId="ADAL" clId="{838CB1E5-3574-49C9-AA54-25B408A30980}" dt="2021-06-04T07:55:30.449" v="1593" actId="1076"/>
          <ac:spMkLst>
            <pc:docMk/>
            <pc:sldMk cId="2996067609" sldId="272"/>
            <ac:spMk id="14" creationId="{755D3F50-F3CF-4BDB-AE17-BCA70D427D26}"/>
          </ac:spMkLst>
        </pc:spChg>
        <pc:spChg chg="add mod">
          <ac:chgData name="Zhipei Yan" userId="a12b1dbe-d58f-460e-ad06-a8153aa572e5" providerId="ADAL" clId="{838CB1E5-3574-49C9-AA54-25B408A30980}" dt="2021-06-06T05:27:08.204" v="5485" actId="1076"/>
          <ac:spMkLst>
            <pc:docMk/>
            <pc:sldMk cId="2996067609" sldId="272"/>
            <ac:spMk id="15" creationId="{95E7006A-49B0-405E-841E-02EAD36DB576}"/>
          </ac:spMkLst>
        </pc:spChg>
        <pc:spChg chg="add mod">
          <ac:chgData name="Zhipei Yan" userId="a12b1dbe-d58f-460e-ad06-a8153aa572e5" providerId="ADAL" clId="{838CB1E5-3574-49C9-AA54-25B408A30980}" dt="2021-06-06T05:28:03.686" v="5512" actId="1076"/>
          <ac:spMkLst>
            <pc:docMk/>
            <pc:sldMk cId="2996067609" sldId="272"/>
            <ac:spMk id="19" creationId="{3BD2E996-5E47-45C0-B944-AB87C32CED4F}"/>
          </ac:spMkLst>
        </pc:spChg>
        <pc:spChg chg="add mod">
          <ac:chgData name="Zhipei Yan" userId="a12b1dbe-d58f-460e-ad06-a8153aa572e5" providerId="ADAL" clId="{838CB1E5-3574-49C9-AA54-25B408A30980}" dt="2021-06-04T07:59:59.554" v="1611"/>
          <ac:spMkLst>
            <pc:docMk/>
            <pc:sldMk cId="2996067609" sldId="272"/>
            <ac:spMk id="20" creationId="{E30ED6BD-8829-4899-99CA-507E11374CA2}"/>
          </ac:spMkLst>
        </pc:spChg>
        <pc:spChg chg="del mod">
          <ac:chgData name="Zhipei Yan" userId="a12b1dbe-d58f-460e-ad06-a8153aa572e5" providerId="ADAL" clId="{838CB1E5-3574-49C9-AA54-25B408A30980}" dt="2021-06-04T07:55:27.101" v="1592" actId="478"/>
          <ac:spMkLst>
            <pc:docMk/>
            <pc:sldMk cId="2996067609" sldId="272"/>
            <ac:spMk id="21" creationId="{088E9B17-0911-49F6-9CE6-16C2947D98CC}"/>
          </ac:spMkLst>
        </pc:spChg>
        <pc:spChg chg="add mod">
          <ac:chgData name="Zhipei Yan" userId="a12b1dbe-d58f-460e-ad06-a8153aa572e5" providerId="ADAL" clId="{838CB1E5-3574-49C9-AA54-25B408A30980}" dt="2021-06-06T05:28:17.659" v="5517" actId="20577"/>
          <ac:spMkLst>
            <pc:docMk/>
            <pc:sldMk cId="2996067609" sldId="272"/>
            <ac:spMk id="22" creationId="{1EACC82A-B4BA-4F0D-982F-AED88BC97FB9}"/>
          </ac:spMkLst>
        </pc:spChg>
        <pc:cxnChg chg="add mod">
          <ac:chgData name="Zhipei Yan" userId="a12b1dbe-d58f-460e-ad06-a8153aa572e5" providerId="ADAL" clId="{838CB1E5-3574-49C9-AA54-25B408A30980}" dt="2021-06-04T07:32:22.094" v="1434" actId="1035"/>
          <ac:cxnSpMkLst>
            <pc:docMk/>
            <pc:sldMk cId="2996067609" sldId="272"/>
            <ac:cxnSpMk id="5" creationId="{E6942636-50AB-4B65-8299-0F67491D74D5}"/>
          </ac:cxnSpMkLst>
        </pc:cxnChg>
      </pc:sldChg>
      <pc:sldChg chg="addSp delSp modSp new mod ord modShow">
        <pc:chgData name="Zhipei Yan" userId="a12b1dbe-d58f-460e-ad06-a8153aa572e5" providerId="ADAL" clId="{838CB1E5-3574-49C9-AA54-25B408A30980}" dt="2021-06-06T06:56:46.263" v="5871"/>
        <pc:sldMkLst>
          <pc:docMk/>
          <pc:sldMk cId="3583905378" sldId="273"/>
        </pc:sldMkLst>
        <pc:spChg chg="mod">
          <ac:chgData name="Zhipei Yan" userId="a12b1dbe-d58f-460e-ad06-a8153aa572e5" providerId="ADAL" clId="{838CB1E5-3574-49C9-AA54-25B408A30980}" dt="2021-06-04T08:08:33.815" v="1688" actId="20577"/>
          <ac:spMkLst>
            <pc:docMk/>
            <pc:sldMk cId="3583905378" sldId="273"/>
            <ac:spMk id="2" creationId="{100C86B7-495D-4733-A143-59F1923A03AC}"/>
          </ac:spMkLst>
        </pc:spChg>
        <pc:spChg chg="del">
          <ac:chgData name="Zhipei Yan" userId="a12b1dbe-d58f-460e-ad06-a8153aa572e5" providerId="ADAL" clId="{838CB1E5-3574-49C9-AA54-25B408A30980}" dt="2021-06-05T07:07:11.915" v="3533"/>
          <ac:spMkLst>
            <pc:docMk/>
            <pc:sldMk cId="3583905378" sldId="273"/>
            <ac:spMk id="3" creationId="{77265C59-E0F4-450E-8C96-07EF6E917214}"/>
          </ac:spMkLst>
        </pc:spChg>
        <pc:spChg chg="add del mod">
          <ac:chgData name="Zhipei Yan" userId="a12b1dbe-d58f-460e-ad06-a8153aa572e5" providerId="ADAL" clId="{838CB1E5-3574-49C9-AA54-25B408A30980}" dt="2021-06-05T23:11:11.483" v="3797" actId="478"/>
          <ac:spMkLst>
            <pc:docMk/>
            <pc:sldMk cId="3583905378" sldId="273"/>
            <ac:spMk id="10" creationId="{06E76E56-66C9-40B1-A0E2-F9F93DAF2ECA}"/>
          </ac:spMkLst>
        </pc:spChg>
        <pc:picChg chg="add mod">
          <ac:chgData name="Zhipei Yan" userId="a12b1dbe-d58f-460e-ad06-a8153aa572e5" providerId="ADAL" clId="{838CB1E5-3574-49C9-AA54-25B408A30980}" dt="2021-06-05T07:08:07.085" v="3552" actId="14100"/>
          <ac:picMkLst>
            <pc:docMk/>
            <pc:sldMk cId="3583905378" sldId="273"/>
            <ac:picMk id="5" creationId="{620A73C8-DE95-4AC4-B072-54546717FB6D}"/>
          </ac:picMkLst>
        </pc:picChg>
        <pc:picChg chg="add mod">
          <ac:chgData name="Zhipei Yan" userId="a12b1dbe-d58f-460e-ad06-a8153aa572e5" providerId="ADAL" clId="{838CB1E5-3574-49C9-AA54-25B408A30980}" dt="2021-06-05T07:07:56.654" v="3547" actId="14100"/>
          <ac:picMkLst>
            <pc:docMk/>
            <pc:sldMk cId="3583905378" sldId="273"/>
            <ac:picMk id="7" creationId="{A23F47CF-9785-476A-958B-D092A9081BED}"/>
          </ac:picMkLst>
        </pc:picChg>
        <pc:picChg chg="add mod">
          <ac:chgData name="Zhipei Yan" userId="a12b1dbe-d58f-460e-ad06-a8153aa572e5" providerId="ADAL" clId="{838CB1E5-3574-49C9-AA54-25B408A30980}" dt="2021-06-05T07:08:02.378" v="3550" actId="1076"/>
          <ac:picMkLst>
            <pc:docMk/>
            <pc:sldMk cId="3583905378" sldId="273"/>
            <ac:picMk id="9" creationId="{042305E7-F0B2-4932-BBB7-B2866E9E2604}"/>
          </ac:picMkLst>
        </pc:picChg>
      </pc:sldChg>
      <pc:sldChg chg="new del">
        <pc:chgData name="Zhipei Yan" userId="a12b1dbe-d58f-460e-ad06-a8153aa572e5" providerId="ADAL" clId="{838CB1E5-3574-49C9-AA54-25B408A30980}" dt="2021-06-04T06:54:36.180" v="1051" actId="47"/>
        <pc:sldMkLst>
          <pc:docMk/>
          <pc:sldMk cId="4168774893" sldId="273"/>
        </pc:sldMkLst>
      </pc:sldChg>
      <pc:sldChg chg="modSp add mod">
        <pc:chgData name="Zhipei Yan" userId="a12b1dbe-d58f-460e-ad06-a8153aa572e5" providerId="ADAL" clId="{838CB1E5-3574-49C9-AA54-25B408A30980}" dt="2021-06-04T08:03:11.418" v="1641" actId="14100"/>
        <pc:sldMkLst>
          <pc:docMk/>
          <pc:sldMk cId="832781684" sldId="274"/>
        </pc:sldMkLst>
        <pc:spChg chg="mod">
          <ac:chgData name="Zhipei Yan" userId="a12b1dbe-d58f-460e-ad06-a8153aa572e5" providerId="ADAL" clId="{838CB1E5-3574-49C9-AA54-25B408A30980}" dt="2021-06-04T08:03:11.418" v="1641" actId="14100"/>
          <ac:spMkLst>
            <pc:docMk/>
            <pc:sldMk cId="832781684" sldId="274"/>
            <ac:spMk id="2" creationId="{00000000-0000-0000-0000-000000000000}"/>
          </ac:spMkLst>
        </pc:spChg>
      </pc:sldChg>
      <pc:sldChg chg="addSp delSp modSp new mod">
        <pc:chgData name="Zhipei Yan" userId="a12b1dbe-d58f-460e-ad06-a8153aa572e5" providerId="ADAL" clId="{838CB1E5-3574-49C9-AA54-25B408A30980}" dt="2021-06-06T01:13:09.996" v="4751" actId="1076"/>
        <pc:sldMkLst>
          <pc:docMk/>
          <pc:sldMk cId="2858418404" sldId="275"/>
        </pc:sldMkLst>
        <pc:spChg chg="mod">
          <ac:chgData name="Zhipei Yan" userId="a12b1dbe-d58f-460e-ad06-a8153aa572e5" providerId="ADAL" clId="{838CB1E5-3574-49C9-AA54-25B408A30980}" dt="2021-06-04T19:27:49.874" v="3459" actId="20577"/>
          <ac:spMkLst>
            <pc:docMk/>
            <pc:sldMk cId="2858418404" sldId="275"/>
            <ac:spMk id="2" creationId="{F6924CFF-1BA3-4459-B9D9-9C0B94605344}"/>
          </ac:spMkLst>
        </pc:spChg>
        <pc:spChg chg="del">
          <ac:chgData name="Zhipei Yan" userId="a12b1dbe-d58f-460e-ad06-a8153aa572e5" providerId="ADAL" clId="{838CB1E5-3574-49C9-AA54-25B408A30980}" dt="2021-06-05T23:39:05.054" v="4512" actId="478"/>
          <ac:spMkLst>
            <pc:docMk/>
            <pc:sldMk cId="2858418404" sldId="275"/>
            <ac:spMk id="3" creationId="{09F643A9-C761-4E6C-8FAD-0CEB17036CF8}"/>
          </ac:spMkLst>
        </pc:spChg>
        <pc:spChg chg="add mod ord">
          <ac:chgData name="Zhipei Yan" userId="a12b1dbe-d58f-460e-ad06-a8153aa572e5" providerId="ADAL" clId="{838CB1E5-3574-49C9-AA54-25B408A30980}" dt="2021-06-05T23:39:12.764" v="4513" actId="164"/>
          <ac:spMkLst>
            <pc:docMk/>
            <pc:sldMk cId="2858418404" sldId="275"/>
            <ac:spMk id="9" creationId="{8C22873A-7383-490F-A961-722B9FAB1004}"/>
          </ac:spMkLst>
        </pc:spChg>
        <pc:spChg chg="mod topLvl">
          <ac:chgData name="Zhipei Yan" userId="a12b1dbe-d58f-460e-ad06-a8153aa572e5" providerId="ADAL" clId="{838CB1E5-3574-49C9-AA54-25B408A30980}" dt="2021-06-05T23:40:15.016" v="4576" actId="164"/>
          <ac:spMkLst>
            <pc:docMk/>
            <pc:sldMk cId="2858418404" sldId="275"/>
            <ac:spMk id="12" creationId="{0098B1D8-B355-4BD9-9B64-0DA8F9F613A3}"/>
          </ac:spMkLst>
        </pc:spChg>
        <pc:spChg chg="add mod">
          <ac:chgData name="Zhipei Yan" userId="a12b1dbe-d58f-460e-ad06-a8153aa572e5" providerId="ADAL" clId="{838CB1E5-3574-49C9-AA54-25B408A30980}" dt="2021-06-06T01:11:20.411" v="4673" actId="20577"/>
          <ac:spMkLst>
            <pc:docMk/>
            <pc:sldMk cId="2858418404" sldId="275"/>
            <ac:spMk id="19" creationId="{A091A19E-D334-405D-A5F8-2418C48FC24A}"/>
          </ac:spMkLst>
        </pc:spChg>
        <pc:spChg chg="mod">
          <ac:chgData name="Zhipei Yan" userId="a12b1dbe-d58f-460e-ad06-a8153aa572e5" providerId="ADAL" clId="{838CB1E5-3574-49C9-AA54-25B408A30980}" dt="2021-06-06T01:10:26.796" v="4614"/>
          <ac:spMkLst>
            <pc:docMk/>
            <pc:sldMk cId="2858418404" sldId="275"/>
            <ac:spMk id="21" creationId="{E0F4537A-6317-4C12-B1A6-A57E03FD58A8}"/>
          </ac:spMkLst>
        </pc:spChg>
        <pc:spChg chg="mod">
          <ac:chgData name="Zhipei Yan" userId="a12b1dbe-d58f-460e-ad06-a8153aa572e5" providerId="ADAL" clId="{838CB1E5-3574-49C9-AA54-25B408A30980}" dt="2021-06-06T01:10:26.796" v="4614"/>
          <ac:spMkLst>
            <pc:docMk/>
            <pc:sldMk cId="2858418404" sldId="275"/>
            <ac:spMk id="25" creationId="{577A643D-1C3C-4AE9-98E7-273EECF10D83}"/>
          </ac:spMkLst>
        </pc:spChg>
        <pc:spChg chg="add mod">
          <ac:chgData name="Zhipei Yan" userId="a12b1dbe-d58f-460e-ad06-a8153aa572e5" providerId="ADAL" clId="{838CB1E5-3574-49C9-AA54-25B408A30980}" dt="2021-06-06T01:11:13.322" v="4671" actId="1076"/>
          <ac:spMkLst>
            <pc:docMk/>
            <pc:sldMk cId="2858418404" sldId="275"/>
            <ac:spMk id="28" creationId="{7A7E7ECB-0A9B-4897-BC0D-05495607FF5F}"/>
          </ac:spMkLst>
        </pc:spChg>
        <pc:spChg chg="add mod">
          <ac:chgData name="Zhipei Yan" userId="a12b1dbe-d58f-460e-ad06-a8153aa572e5" providerId="ADAL" clId="{838CB1E5-3574-49C9-AA54-25B408A30980}" dt="2021-06-06T01:11:46.302" v="4679" actId="6549"/>
          <ac:spMkLst>
            <pc:docMk/>
            <pc:sldMk cId="2858418404" sldId="275"/>
            <ac:spMk id="29" creationId="{5C9025E6-841C-4811-9247-73F6F15D19D1}"/>
          </ac:spMkLst>
        </pc:spChg>
        <pc:spChg chg="add mod">
          <ac:chgData name="Zhipei Yan" userId="a12b1dbe-d58f-460e-ad06-a8153aa572e5" providerId="ADAL" clId="{838CB1E5-3574-49C9-AA54-25B408A30980}" dt="2021-06-06T01:11:42.749" v="4677" actId="1076"/>
          <ac:spMkLst>
            <pc:docMk/>
            <pc:sldMk cId="2858418404" sldId="275"/>
            <ac:spMk id="30" creationId="{F6AD319F-A7B1-4FF3-AA45-832EBE2E3010}"/>
          </ac:spMkLst>
        </pc:spChg>
        <pc:spChg chg="add mod">
          <ac:chgData name="Zhipei Yan" userId="a12b1dbe-d58f-460e-ad06-a8153aa572e5" providerId="ADAL" clId="{838CB1E5-3574-49C9-AA54-25B408A30980}" dt="2021-06-06T01:13:09.996" v="4751" actId="1076"/>
          <ac:spMkLst>
            <pc:docMk/>
            <pc:sldMk cId="2858418404" sldId="275"/>
            <ac:spMk id="31" creationId="{DB1213F3-E42C-4675-A4D5-BE48DC470B5B}"/>
          </ac:spMkLst>
        </pc:spChg>
        <pc:grpChg chg="add mod">
          <ac:chgData name="Zhipei Yan" userId="a12b1dbe-d58f-460e-ad06-a8153aa572e5" providerId="ADAL" clId="{838CB1E5-3574-49C9-AA54-25B408A30980}" dt="2021-06-06T01:10:01.431" v="4583" actId="1076"/>
          <ac:grpSpMkLst>
            <pc:docMk/>
            <pc:sldMk cId="2858418404" sldId="275"/>
            <ac:grpSpMk id="10" creationId="{29A04316-B6FC-4D4E-8167-1F68192781AC}"/>
          </ac:grpSpMkLst>
        </pc:grpChg>
        <pc:grpChg chg="add del mod">
          <ac:chgData name="Zhipei Yan" userId="a12b1dbe-d58f-460e-ad06-a8153aa572e5" providerId="ADAL" clId="{838CB1E5-3574-49C9-AA54-25B408A30980}" dt="2021-06-05T23:39:32.976" v="4567" actId="165"/>
          <ac:grpSpMkLst>
            <pc:docMk/>
            <pc:sldMk cId="2858418404" sldId="275"/>
            <ac:grpSpMk id="11" creationId="{D1BA8B4D-9574-4FE8-9257-0E00F247131D}"/>
          </ac:grpSpMkLst>
        </pc:grpChg>
        <pc:grpChg chg="add mod">
          <ac:chgData name="Zhipei Yan" userId="a12b1dbe-d58f-460e-ad06-a8153aa572e5" providerId="ADAL" clId="{838CB1E5-3574-49C9-AA54-25B408A30980}" dt="2021-06-06T01:10:04.066" v="4584" actId="1076"/>
          <ac:grpSpMkLst>
            <pc:docMk/>
            <pc:sldMk cId="2858418404" sldId="275"/>
            <ac:grpSpMk id="18" creationId="{B740BC26-CB27-4550-8746-272AA5C59094}"/>
          </ac:grpSpMkLst>
        </pc:grpChg>
        <pc:grpChg chg="add mod">
          <ac:chgData name="Zhipei Yan" userId="a12b1dbe-d58f-460e-ad06-a8153aa572e5" providerId="ADAL" clId="{838CB1E5-3574-49C9-AA54-25B408A30980}" dt="2021-06-06T01:11:07.345" v="4670" actId="1036"/>
          <ac:grpSpMkLst>
            <pc:docMk/>
            <pc:sldMk cId="2858418404" sldId="275"/>
            <ac:grpSpMk id="20" creationId="{2949A0E4-9A84-4E29-8449-50C08460AA33}"/>
          </ac:grpSpMkLst>
        </pc:grpChg>
        <pc:grpChg chg="add mod">
          <ac:chgData name="Zhipei Yan" userId="a12b1dbe-d58f-460e-ad06-a8153aa572e5" providerId="ADAL" clId="{838CB1E5-3574-49C9-AA54-25B408A30980}" dt="2021-06-06T01:11:07.345" v="4670" actId="1036"/>
          <ac:grpSpMkLst>
            <pc:docMk/>
            <pc:sldMk cId="2858418404" sldId="275"/>
            <ac:grpSpMk id="24" creationId="{0D2DB8E7-4B83-4EA6-9B2F-244053659228}"/>
          </ac:grpSpMkLst>
        </pc:grpChg>
        <pc:cxnChg chg="add mod">
          <ac:chgData name="Zhipei Yan" userId="a12b1dbe-d58f-460e-ad06-a8153aa572e5" providerId="ADAL" clId="{838CB1E5-3574-49C9-AA54-25B408A30980}" dt="2021-06-05T23:39:12.764" v="4513" actId="164"/>
          <ac:cxnSpMkLst>
            <pc:docMk/>
            <pc:sldMk cId="2858418404" sldId="275"/>
            <ac:cxnSpMk id="5" creationId="{7E03E9C6-EC09-4BC0-B176-0453C63BBD55}"/>
          </ac:cxnSpMkLst>
        </pc:cxnChg>
        <pc:cxnChg chg="add mod">
          <ac:chgData name="Zhipei Yan" userId="a12b1dbe-d58f-460e-ad06-a8153aa572e5" providerId="ADAL" clId="{838CB1E5-3574-49C9-AA54-25B408A30980}" dt="2021-06-05T23:39:12.764" v="4513" actId="164"/>
          <ac:cxnSpMkLst>
            <pc:docMk/>
            <pc:sldMk cId="2858418404" sldId="275"/>
            <ac:cxnSpMk id="6" creationId="{3D8D456F-5A55-4D7B-BE39-48983A6CAF81}"/>
          </ac:cxnSpMkLst>
        </pc:cxnChg>
        <pc:cxnChg chg="mod topLvl">
          <ac:chgData name="Zhipei Yan" userId="a12b1dbe-d58f-460e-ad06-a8153aa572e5" providerId="ADAL" clId="{838CB1E5-3574-49C9-AA54-25B408A30980}" dt="2021-06-05T23:40:15.016" v="4576" actId="164"/>
          <ac:cxnSpMkLst>
            <pc:docMk/>
            <pc:sldMk cId="2858418404" sldId="275"/>
            <ac:cxnSpMk id="13" creationId="{66654F77-316E-48E8-A0E9-08AAE6858BF1}"/>
          </ac:cxnSpMkLst>
        </pc:cxnChg>
        <pc:cxnChg chg="mod topLvl">
          <ac:chgData name="Zhipei Yan" userId="a12b1dbe-d58f-460e-ad06-a8153aa572e5" providerId="ADAL" clId="{838CB1E5-3574-49C9-AA54-25B408A30980}" dt="2021-06-05T23:40:15.016" v="4576" actId="164"/>
          <ac:cxnSpMkLst>
            <pc:docMk/>
            <pc:sldMk cId="2858418404" sldId="275"/>
            <ac:cxnSpMk id="14" creationId="{4D3CFB18-ECD9-4EBC-9C67-12A7196FFDE2}"/>
          </ac:cxnSpMkLst>
        </pc:cxnChg>
        <pc:cxnChg chg="mod">
          <ac:chgData name="Zhipei Yan" userId="a12b1dbe-d58f-460e-ad06-a8153aa572e5" providerId="ADAL" clId="{838CB1E5-3574-49C9-AA54-25B408A30980}" dt="2021-06-06T01:10:26.796" v="4614"/>
          <ac:cxnSpMkLst>
            <pc:docMk/>
            <pc:sldMk cId="2858418404" sldId="275"/>
            <ac:cxnSpMk id="22" creationId="{8E4054A4-EBCD-457A-8FF4-F0FC9E16C79A}"/>
          </ac:cxnSpMkLst>
        </pc:cxnChg>
        <pc:cxnChg chg="mod">
          <ac:chgData name="Zhipei Yan" userId="a12b1dbe-d58f-460e-ad06-a8153aa572e5" providerId="ADAL" clId="{838CB1E5-3574-49C9-AA54-25B408A30980}" dt="2021-06-06T01:10:26.796" v="4614"/>
          <ac:cxnSpMkLst>
            <pc:docMk/>
            <pc:sldMk cId="2858418404" sldId="275"/>
            <ac:cxnSpMk id="23" creationId="{65025F6A-D39F-4156-A8B8-19C2E3D41C0D}"/>
          </ac:cxnSpMkLst>
        </pc:cxnChg>
        <pc:cxnChg chg="mod">
          <ac:chgData name="Zhipei Yan" userId="a12b1dbe-d58f-460e-ad06-a8153aa572e5" providerId="ADAL" clId="{838CB1E5-3574-49C9-AA54-25B408A30980}" dt="2021-06-06T01:10:26.796" v="4614"/>
          <ac:cxnSpMkLst>
            <pc:docMk/>
            <pc:sldMk cId="2858418404" sldId="275"/>
            <ac:cxnSpMk id="26" creationId="{23EF7782-0274-44CE-885A-CA7165BC664B}"/>
          </ac:cxnSpMkLst>
        </pc:cxnChg>
        <pc:cxnChg chg="mod">
          <ac:chgData name="Zhipei Yan" userId="a12b1dbe-d58f-460e-ad06-a8153aa572e5" providerId="ADAL" clId="{838CB1E5-3574-49C9-AA54-25B408A30980}" dt="2021-06-06T01:10:26.796" v="4614"/>
          <ac:cxnSpMkLst>
            <pc:docMk/>
            <pc:sldMk cId="2858418404" sldId="275"/>
            <ac:cxnSpMk id="27" creationId="{AAE8C6CE-274E-4959-A0FE-18545BDCF93E}"/>
          </ac:cxnSpMkLst>
        </pc:cxnChg>
      </pc:sldChg>
      <pc:sldChg chg="modSp add mod">
        <pc:chgData name="Zhipei Yan" userId="a12b1dbe-d58f-460e-ad06-a8153aa572e5" providerId="ADAL" clId="{838CB1E5-3574-49C9-AA54-25B408A30980}" dt="2021-06-04T08:08:16.734" v="1651" actId="20577"/>
        <pc:sldMkLst>
          <pc:docMk/>
          <pc:sldMk cId="2548836513" sldId="276"/>
        </pc:sldMkLst>
        <pc:spChg chg="mod">
          <ac:chgData name="Zhipei Yan" userId="a12b1dbe-d58f-460e-ad06-a8153aa572e5" providerId="ADAL" clId="{838CB1E5-3574-49C9-AA54-25B408A30980}" dt="2021-06-04T08:08:16.734" v="1651" actId="20577"/>
          <ac:spMkLst>
            <pc:docMk/>
            <pc:sldMk cId="2548836513" sldId="276"/>
            <ac:spMk id="2" creationId="{00000000-0000-0000-0000-000000000000}"/>
          </ac:spMkLst>
        </pc:spChg>
      </pc:sldChg>
      <pc:sldChg chg="modSp add del mod">
        <pc:chgData name="Zhipei Yan" userId="a12b1dbe-d58f-460e-ad06-a8153aa572e5" providerId="ADAL" clId="{838CB1E5-3574-49C9-AA54-25B408A30980}" dt="2021-06-04T08:09:16.241" v="1705"/>
        <pc:sldMkLst>
          <pc:docMk/>
          <pc:sldMk cId="3192865596" sldId="277"/>
        </pc:sldMkLst>
        <pc:spChg chg="mod">
          <ac:chgData name="Zhipei Yan" userId="a12b1dbe-d58f-460e-ad06-a8153aa572e5" providerId="ADAL" clId="{838CB1E5-3574-49C9-AA54-25B408A30980}" dt="2021-06-04T08:09:15.785" v="1704" actId="20577"/>
          <ac:spMkLst>
            <pc:docMk/>
            <pc:sldMk cId="3192865596" sldId="277"/>
            <ac:spMk id="2" creationId="{00000000-0000-0000-0000-000000000000}"/>
          </ac:spMkLst>
        </pc:spChg>
      </pc:sldChg>
      <pc:sldChg chg="addSp delSp modSp new mod">
        <pc:chgData name="Zhipei Yan" userId="a12b1dbe-d58f-460e-ad06-a8153aa572e5" providerId="ADAL" clId="{838CB1E5-3574-49C9-AA54-25B408A30980}" dt="2021-06-04T09:08:42.061" v="2979" actId="20577"/>
        <pc:sldMkLst>
          <pc:docMk/>
          <pc:sldMk cId="4141039481" sldId="277"/>
        </pc:sldMkLst>
        <pc:spChg chg="mod">
          <ac:chgData name="Zhipei Yan" userId="a12b1dbe-d58f-460e-ad06-a8153aa572e5" providerId="ADAL" clId="{838CB1E5-3574-49C9-AA54-25B408A30980}" dt="2021-06-04T08:09:22.633" v="1716" actId="20577"/>
          <ac:spMkLst>
            <pc:docMk/>
            <pc:sldMk cId="4141039481" sldId="277"/>
            <ac:spMk id="2" creationId="{E74892C6-2BE3-4811-8AC7-C7894F8E59CC}"/>
          </ac:spMkLst>
        </pc:spChg>
        <pc:spChg chg="del">
          <ac:chgData name="Zhipei Yan" userId="a12b1dbe-d58f-460e-ad06-a8153aa572e5" providerId="ADAL" clId="{838CB1E5-3574-49C9-AA54-25B408A30980}" dt="2021-06-04T08:11:27.718" v="1719" actId="478"/>
          <ac:spMkLst>
            <pc:docMk/>
            <pc:sldMk cId="4141039481" sldId="277"/>
            <ac:spMk id="3" creationId="{490340A2-0992-4B7F-BD83-A604A902A4E7}"/>
          </ac:spMkLst>
        </pc:spChg>
        <pc:spChg chg="add del mod">
          <ac:chgData name="Zhipei Yan" userId="a12b1dbe-d58f-460e-ad06-a8153aa572e5" providerId="ADAL" clId="{838CB1E5-3574-49C9-AA54-25B408A30980}" dt="2021-06-04T08:20:22.231" v="1721" actId="478"/>
          <ac:spMkLst>
            <pc:docMk/>
            <pc:sldMk cId="4141039481" sldId="277"/>
            <ac:spMk id="4" creationId="{BFF3EE7C-6A37-47FC-83DB-5E63E48B0B03}"/>
          </ac:spMkLst>
        </pc:spChg>
        <pc:spChg chg="add del mod">
          <ac:chgData name="Zhipei Yan" userId="a12b1dbe-d58f-460e-ad06-a8153aa572e5" providerId="ADAL" clId="{838CB1E5-3574-49C9-AA54-25B408A30980}" dt="2021-06-04T08:25:58.281" v="1729" actId="478"/>
          <ac:spMkLst>
            <pc:docMk/>
            <pc:sldMk cId="4141039481" sldId="277"/>
            <ac:spMk id="5" creationId="{561D5A72-6291-45D8-9BFF-1E54ADD1E4AB}"/>
          </ac:spMkLst>
        </pc:spChg>
        <pc:spChg chg="add mod">
          <ac:chgData name="Zhipei Yan" userId="a12b1dbe-d58f-460e-ad06-a8153aa572e5" providerId="ADAL" clId="{838CB1E5-3574-49C9-AA54-25B408A30980}" dt="2021-06-04T09:08:42.061" v="2979" actId="20577"/>
          <ac:spMkLst>
            <pc:docMk/>
            <pc:sldMk cId="4141039481" sldId="277"/>
            <ac:spMk id="10" creationId="{39D89979-639D-4AEF-813C-475A2543973A}"/>
          </ac:spMkLst>
        </pc:spChg>
        <pc:picChg chg="add del mod">
          <ac:chgData name="Zhipei Yan" userId="a12b1dbe-d58f-460e-ad06-a8153aa572e5" providerId="ADAL" clId="{838CB1E5-3574-49C9-AA54-25B408A30980}" dt="2021-06-04T08:32:21.224" v="1733" actId="478"/>
          <ac:picMkLst>
            <pc:docMk/>
            <pc:sldMk cId="4141039481" sldId="277"/>
            <ac:picMk id="7" creationId="{61A04E35-4FDA-4443-BDD3-445AC327D5C6}"/>
          </ac:picMkLst>
        </pc:picChg>
        <pc:picChg chg="add mod">
          <ac:chgData name="Zhipei Yan" userId="a12b1dbe-d58f-460e-ad06-a8153aa572e5" providerId="ADAL" clId="{838CB1E5-3574-49C9-AA54-25B408A30980}" dt="2021-06-04T08:32:31.557" v="1738" actId="1076"/>
          <ac:picMkLst>
            <pc:docMk/>
            <pc:sldMk cId="4141039481" sldId="277"/>
            <ac:picMk id="9" creationId="{90C998CE-7AD1-4864-A18F-D4A22848B00B}"/>
          </ac:picMkLst>
        </pc:picChg>
      </pc:sldChg>
      <pc:sldChg chg="addSp modSp new del mod">
        <pc:chgData name="Zhipei Yan" userId="a12b1dbe-d58f-460e-ad06-a8153aa572e5" providerId="ADAL" clId="{838CB1E5-3574-49C9-AA54-25B408A30980}" dt="2021-06-04T08:35:31.534" v="1886" actId="47"/>
        <pc:sldMkLst>
          <pc:docMk/>
          <pc:sldMk cId="4287742838" sldId="278"/>
        </pc:sldMkLst>
        <pc:spChg chg="mod">
          <ac:chgData name="Zhipei Yan" userId="a12b1dbe-d58f-460e-ad06-a8153aa572e5" providerId="ADAL" clId="{838CB1E5-3574-49C9-AA54-25B408A30980}" dt="2021-06-04T08:34:39.300" v="1862" actId="20577"/>
          <ac:spMkLst>
            <pc:docMk/>
            <pc:sldMk cId="4287742838" sldId="278"/>
            <ac:spMk id="2" creationId="{BFBB937D-2B07-4492-83AE-04D911B5B62D}"/>
          </ac:spMkLst>
        </pc:spChg>
        <pc:picChg chg="add mod">
          <ac:chgData name="Zhipei Yan" userId="a12b1dbe-d58f-460e-ad06-a8153aa572e5" providerId="ADAL" clId="{838CB1E5-3574-49C9-AA54-25B408A30980}" dt="2021-06-04T08:35:23.390" v="1884" actId="1076"/>
          <ac:picMkLst>
            <pc:docMk/>
            <pc:sldMk cId="4287742838" sldId="278"/>
            <ac:picMk id="4" creationId="{E841E190-C0FD-4E60-A448-4D5642B2D223}"/>
          </ac:picMkLst>
        </pc:picChg>
      </pc:sldChg>
      <pc:sldChg chg="addSp modSp add mod modNotesTx">
        <pc:chgData name="Zhipei Yan" userId="a12b1dbe-d58f-460e-ad06-a8153aa572e5" providerId="ADAL" clId="{838CB1E5-3574-49C9-AA54-25B408A30980}" dt="2021-06-04T09:09:57.267" v="3082" actId="20577"/>
        <pc:sldMkLst>
          <pc:docMk/>
          <pc:sldMk cId="45107497" sldId="279"/>
        </pc:sldMkLst>
        <pc:spChg chg="add mod">
          <ac:chgData name="Zhipei Yan" userId="a12b1dbe-d58f-460e-ad06-a8153aa572e5" providerId="ADAL" clId="{838CB1E5-3574-49C9-AA54-25B408A30980}" dt="2021-06-04T08:42:08.630" v="2057" actId="1076"/>
          <ac:spMkLst>
            <pc:docMk/>
            <pc:sldMk cId="45107497" sldId="279"/>
            <ac:spMk id="3" creationId="{50F02A6D-8B69-4C15-92BE-C623849D19AD}"/>
          </ac:spMkLst>
        </pc:spChg>
        <pc:spChg chg="mod">
          <ac:chgData name="Zhipei Yan" userId="a12b1dbe-d58f-460e-ad06-a8153aa572e5" providerId="ADAL" clId="{838CB1E5-3574-49C9-AA54-25B408A30980}" dt="2021-06-04T08:40:41.235" v="2033" actId="20577"/>
          <ac:spMkLst>
            <pc:docMk/>
            <pc:sldMk cId="45107497" sldId="279"/>
            <ac:spMk id="10" creationId="{39D89979-639D-4AEF-813C-475A2543973A}"/>
          </ac:spMkLst>
        </pc:spChg>
        <pc:picChg chg="mod">
          <ac:chgData name="Zhipei Yan" userId="a12b1dbe-d58f-460e-ad06-a8153aa572e5" providerId="ADAL" clId="{838CB1E5-3574-49C9-AA54-25B408A30980}" dt="2021-06-04T08:35:52.050" v="1887" actId="14826"/>
          <ac:picMkLst>
            <pc:docMk/>
            <pc:sldMk cId="45107497" sldId="279"/>
            <ac:picMk id="9" creationId="{90C998CE-7AD1-4864-A18F-D4A22848B00B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7T12:23:13.607" v="20403" actId="20577"/>
        <pc:sldMkLst>
          <pc:docMk/>
          <pc:sldMk cId="1693387537" sldId="280"/>
        </pc:sldMkLst>
        <pc:spChg chg="mod">
          <ac:chgData name="Zhipei Yan" userId="a12b1dbe-d58f-460e-ad06-a8153aa572e5" providerId="ADAL" clId="{838CB1E5-3574-49C9-AA54-25B408A30980}" dt="2021-06-04T09:14:12.372" v="3184" actId="20577"/>
          <ac:spMkLst>
            <pc:docMk/>
            <pc:sldMk cId="1693387537" sldId="280"/>
            <ac:spMk id="2" creationId="{6434EE14-2590-44CC-8589-50014193EAC7}"/>
          </ac:spMkLst>
        </pc:spChg>
        <pc:spChg chg="mod">
          <ac:chgData name="Zhipei Yan" userId="a12b1dbe-d58f-460e-ad06-a8153aa572e5" providerId="ADAL" clId="{838CB1E5-3574-49C9-AA54-25B408A30980}" dt="2021-06-07T12:23:13.607" v="20403" actId="20577"/>
          <ac:spMkLst>
            <pc:docMk/>
            <pc:sldMk cId="1693387537" sldId="280"/>
            <ac:spMk id="3" creationId="{300028FF-2ADD-4A84-8971-D02E804251A7}"/>
          </ac:spMkLst>
        </pc:spChg>
        <pc:spChg chg="add mod">
          <ac:chgData name="Zhipei Yan" userId="a12b1dbe-d58f-460e-ad06-a8153aa572e5" providerId="ADAL" clId="{838CB1E5-3574-49C9-AA54-25B408A30980}" dt="2021-06-07T12:20:51.701" v="20311" actId="14100"/>
          <ac:spMkLst>
            <pc:docMk/>
            <pc:sldMk cId="1693387537" sldId="280"/>
            <ac:spMk id="4" creationId="{48DB8237-469F-4572-9AFE-6E1F4CBAAD0E}"/>
          </ac:spMkLst>
        </pc:spChg>
        <pc:spChg chg="add del">
          <ac:chgData name="Zhipei Yan" userId="a12b1dbe-d58f-460e-ad06-a8153aa572e5" providerId="ADAL" clId="{838CB1E5-3574-49C9-AA54-25B408A30980}" dt="2021-06-07T12:21:41.609" v="20314" actId="11529"/>
          <ac:spMkLst>
            <pc:docMk/>
            <pc:sldMk cId="1693387537" sldId="280"/>
            <ac:spMk id="7" creationId="{0D5F5187-D0B4-4C09-92FF-8FCF900FF097}"/>
          </ac:spMkLst>
        </pc:spChg>
        <pc:spChg chg="add mod">
          <ac:chgData name="Zhipei Yan" userId="a12b1dbe-d58f-460e-ad06-a8153aa572e5" providerId="ADAL" clId="{838CB1E5-3574-49C9-AA54-25B408A30980}" dt="2021-06-07T12:21:59.007" v="20319" actId="14100"/>
          <ac:spMkLst>
            <pc:docMk/>
            <pc:sldMk cId="1693387537" sldId="280"/>
            <ac:spMk id="8" creationId="{95A115A7-6C54-4A6E-AC31-49CC5CC223AC}"/>
          </ac:spMkLst>
        </pc:spChg>
        <pc:cxnChg chg="add">
          <ac:chgData name="Zhipei Yan" userId="a12b1dbe-d58f-460e-ad06-a8153aa572e5" providerId="ADAL" clId="{838CB1E5-3574-49C9-AA54-25B408A30980}" dt="2021-06-07T12:21:14.422" v="20312" actId="11529"/>
          <ac:cxnSpMkLst>
            <pc:docMk/>
            <pc:sldMk cId="1693387537" sldId="280"/>
            <ac:cxnSpMk id="6" creationId="{D1B1D702-6391-4C74-B999-CB6858DBAF59}"/>
          </ac:cxnSpMkLst>
        </pc:cxnChg>
      </pc:sldChg>
      <pc:sldChg chg="addSp modSp new mod modAnim">
        <pc:chgData name="Zhipei Yan" userId="a12b1dbe-d58f-460e-ad06-a8153aa572e5" providerId="ADAL" clId="{838CB1E5-3574-49C9-AA54-25B408A30980}" dt="2021-06-04T09:18:46.325" v="3243"/>
        <pc:sldMkLst>
          <pc:docMk/>
          <pc:sldMk cId="2147087158" sldId="281"/>
        </pc:sldMkLst>
        <pc:spChg chg="mod">
          <ac:chgData name="Zhipei Yan" userId="a12b1dbe-d58f-460e-ad06-a8153aa572e5" providerId="ADAL" clId="{838CB1E5-3574-49C9-AA54-25B408A30980}" dt="2021-06-04T09:14:26.143" v="3201" actId="20577"/>
          <ac:spMkLst>
            <pc:docMk/>
            <pc:sldMk cId="2147087158" sldId="281"/>
            <ac:spMk id="2" creationId="{DFA42AC7-CA28-4226-90E5-35DC6F222BF6}"/>
          </ac:spMkLst>
        </pc:spChg>
        <pc:spChg chg="mod">
          <ac:chgData name="Zhipei Yan" userId="a12b1dbe-d58f-460e-ad06-a8153aa572e5" providerId="ADAL" clId="{838CB1E5-3574-49C9-AA54-25B408A30980}" dt="2021-06-04T09:18:33.103" v="3242" actId="207"/>
          <ac:spMkLst>
            <pc:docMk/>
            <pc:sldMk cId="2147087158" sldId="281"/>
            <ac:spMk id="3" creationId="{C32106D6-26D4-4A20-8BF0-8382FD6BA6A2}"/>
          </ac:spMkLst>
        </pc:spChg>
        <pc:spChg chg="add mod">
          <ac:chgData name="Zhipei Yan" userId="a12b1dbe-d58f-460e-ad06-a8153aa572e5" providerId="ADAL" clId="{838CB1E5-3574-49C9-AA54-25B408A30980}" dt="2021-06-04T09:18:18.667" v="3235" actId="1076"/>
          <ac:spMkLst>
            <pc:docMk/>
            <pc:sldMk cId="2147087158" sldId="281"/>
            <ac:spMk id="4" creationId="{AA9BADC1-14DD-4CF3-B09A-67250FA19840}"/>
          </ac:spMkLst>
        </pc:spChg>
        <pc:spChg chg="add mod">
          <ac:chgData name="Zhipei Yan" userId="a12b1dbe-d58f-460e-ad06-a8153aa572e5" providerId="ADAL" clId="{838CB1E5-3574-49C9-AA54-25B408A30980}" dt="2021-06-04T09:18:14.372" v="3233"/>
          <ac:spMkLst>
            <pc:docMk/>
            <pc:sldMk cId="2147087158" sldId="281"/>
            <ac:spMk id="5" creationId="{3BD29E38-6520-4AA5-A136-74CC5E90B0C4}"/>
          </ac:spMkLst>
        </pc:spChg>
        <pc:spChg chg="add mod">
          <ac:chgData name="Zhipei Yan" userId="a12b1dbe-d58f-460e-ad06-a8153aa572e5" providerId="ADAL" clId="{838CB1E5-3574-49C9-AA54-25B408A30980}" dt="2021-06-04T09:18:14.372" v="3233"/>
          <ac:spMkLst>
            <pc:docMk/>
            <pc:sldMk cId="2147087158" sldId="281"/>
            <ac:spMk id="6" creationId="{0D042F65-4B12-4C20-A2E7-3E1C2A3A39D5}"/>
          </ac:spMkLst>
        </pc:spChg>
        <pc:spChg chg="add mod">
          <ac:chgData name="Zhipei Yan" userId="a12b1dbe-d58f-460e-ad06-a8153aa572e5" providerId="ADAL" clId="{838CB1E5-3574-49C9-AA54-25B408A30980}" dt="2021-06-04T09:18:14.372" v="3233"/>
          <ac:spMkLst>
            <pc:docMk/>
            <pc:sldMk cId="2147087158" sldId="281"/>
            <ac:spMk id="7" creationId="{7AF97C3F-671C-4CC4-B015-1DA6E104CAEE}"/>
          </ac:spMkLst>
        </pc:spChg>
        <pc:spChg chg="add mod">
          <ac:chgData name="Zhipei Yan" userId="a12b1dbe-d58f-460e-ad06-a8153aa572e5" providerId="ADAL" clId="{838CB1E5-3574-49C9-AA54-25B408A30980}" dt="2021-06-04T09:18:14.372" v="3233"/>
          <ac:spMkLst>
            <pc:docMk/>
            <pc:sldMk cId="2147087158" sldId="281"/>
            <ac:spMk id="8" creationId="{8C5EF5EB-F0B5-4713-8C20-F890DF5985A7}"/>
          </ac:spMkLst>
        </pc:spChg>
        <pc:spChg chg="add mod">
          <ac:chgData name="Zhipei Yan" userId="a12b1dbe-d58f-460e-ad06-a8153aa572e5" providerId="ADAL" clId="{838CB1E5-3574-49C9-AA54-25B408A30980}" dt="2021-06-04T09:18:14.372" v="3233"/>
          <ac:spMkLst>
            <pc:docMk/>
            <pc:sldMk cId="2147087158" sldId="281"/>
            <ac:spMk id="9" creationId="{861BEDB3-232B-4796-9B41-42F9AA15048E}"/>
          </ac:spMkLst>
        </pc:spChg>
        <pc:spChg chg="add mod">
          <ac:chgData name="Zhipei Yan" userId="a12b1dbe-d58f-460e-ad06-a8153aa572e5" providerId="ADAL" clId="{838CB1E5-3574-49C9-AA54-25B408A30980}" dt="2021-06-04T09:18:14.372" v="3233"/>
          <ac:spMkLst>
            <pc:docMk/>
            <pc:sldMk cId="2147087158" sldId="281"/>
            <ac:spMk id="10" creationId="{BCE41A6A-0D1F-4683-B575-B5F780E7D47D}"/>
          </ac:spMkLst>
        </pc:spChg>
      </pc:sldChg>
      <pc:sldChg chg="addSp delSp modSp new mod">
        <pc:chgData name="Zhipei Yan" userId="a12b1dbe-d58f-460e-ad06-a8153aa572e5" providerId="ADAL" clId="{838CB1E5-3574-49C9-AA54-25B408A30980}" dt="2021-06-04T09:29:54.426" v="3326" actId="1076"/>
        <pc:sldMkLst>
          <pc:docMk/>
          <pc:sldMk cId="3405241017" sldId="282"/>
        </pc:sldMkLst>
        <pc:spChg chg="mod">
          <ac:chgData name="Zhipei Yan" userId="a12b1dbe-d58f-460e-ad06-a8153aa572e5" providerId="ADAL" clId="{838CB1E5-3574-49C9-AA54-25B408A30980}" dt="2021-06-04T09:26:41.222" v="3287" actId="20577"/>
          <ac:spMkLst>
            <pc:docMk/>
            <pc:sldMk cId="3405241017" sldId="282"/>
            <ac:spMk id="2" creationId="{1CFC3104-6CCB-4D97-9F9A-2A2962694FA7}"/>
          </ac:spMkLst>
        </pc:spChg>
        <pc:spChg chg="add del mod">
          <ac:chgData name="Zhipei Yan" userId="a12b1dbe-d58f-460e-ad06-a8153aa572e5" providerId="ADAL" clId="{838CB1E5-3574-49C9-AA54-25B408A30980}" dt="2021-06-04T09:29:00.908" v="3305" actId="478"/>
          <ac:spMkLst>
            <pc:docMk/>
            <pc:sldMk cId="3405241017" sldId="282"/>
            <ac:spMk id="6" creationId="{71FBCC04-AF5B-43C0-9BB3-E7CD48462904}"/>
          </ac:spMkLst>
        </pc:spChg>
        <pc:spChg chg="add del mod">
          <ac:chgData name="Zhipei Yan" userId="a12b1dbe-d58f-460e-ad06-a8153aa572e5" providerId="ADAL" clId="{838CB1E5-3574-49C9-AA54-25B408A30980}" dt="2021-06-04T09:29:54.426" v="3326" actId="1076"/>
          <ac:spMkLst>
            <pc:docMk/>
            <pc:sldMk cId="3405241017" sldId="282"/>
            <ac:spMk id="9" creationId="{609847B0-6116-4A50-951D-D5E0FFA2845F}"/>
          </ac:spMkLst>
        </pc:spChg>
        <pc:picChg chg="add del mod">
          <ac:chgData name="Zhipei Yan" userId="a12b1dbe-d58f-460e-ad06-a8153aa572e5" providerId="ADAL" clId="{838CB1E5-3574-49C9-AA54-25B408A30980}" dt="2021-06-04T09:29:01.421" v="3306" actId="478"/>
          <ac:picMkLst>
            <pc:docMk/>
            <pc:sldMk cId="3405241017" sldId="282"/>
            <ac:picMk id="4" creationId="{5A6990EE-B5E7-42C1-A50F-FEA777206593}"/>
          </ac:picMkLst>
        </pc:picChg>
        <pc:picChg chg="add del mod">
          <ac:chgData name="Zhipei Yan" userId="a12b1dbe-d58f-460e-ad06-a8153aa572e5" providerId="ADAL" clId="{838CB1E5-3574-49C9-AA54-25B408A30980}" dt="2021-06-04T09:28:59.881" v="3304" actId="478"/>
          <ac:picMkLst>
            <pc:docMk/>
            <pc:sldMk cId="3405241017" sldId="282"/>
            <ac:picMk id="5" creationId="{45B1B9F6-CBF6-4DF3-879B-0D20AD67CCFC}"/>
          </ac:picMkLst>
        </pc:picChg>
        <pc:picChg chg="add del mod">
          <ac:chgData name="Zhipei Yan" userId="a12b1dbe-d58f-460e-ad06-a8153aa572e5" providerId="ADAL" clId="{838CB1E5-3574-49C9-AA54-25B408A30980}" dt="2021-06-04T09:29:14.575" v="3310" actId="1076"/>
          <ac:picMkLst>
            <pc:docMk/>
            <pc:sldMk cId="3405241017" sldId="282"/>
            <ac:picMk id="7" creationId="{645B5004-ACB8-4577-95C5-741C4ACEC98E}"/>
          </ac:picMkLst>
        </pc:picChg>
        <pc:picChg chg="add del mod">
          <ac:chgData name="Zhipei Yan" userId="a12b1dbe-d58f-460e-ad06-a8153aa572e5" providerId="ADAL" clId="{838CB1E5-3574-49C9-AA54-25B408A30980}" dt="2021-06-04T09:29:14.575" v="3310" actId="1076"/>
          <ac:picMkLst>
            <pc:docMk/>
            <pc:sldMk cId="3405241017" sldId="282"/>
            <ac:picMk id="8" creationId="{FCAD746B-24BD-42BE-8247-50563DEB351A}"/>
          </ac:picMkLst>
        </pc:picChg>
      </pc:sldChg>
      <pc:sldChg chg="modSp new mod">
        <pc:chgData name="Zhipei Yan" userId="a12b1dbe-d58f-460e-ad06-a8153aa572e5" providerId="ADAL" clId="{838CB1E5-3574-49C9-AA54-25B408A30980}" dt="2021-06-07T12:24:44.370" v="20598" actId="20577"/>
        <pc:sldMkLst>
          <pc:docMk/>
          <pc:sldMk cId="1861630136" sldId="283"/>
        </pc:sldMkLst>
        <pc:spChg chg="mod">
          <ac:chgData name="Zhipei Yan" userId="a12b1dbe-d58f-460e-ad06-a8153aa572e5" providerId="ADAL" clId="{838CB1E5-3574-49C9-AA54-25B408A30980}" dt="2021-06-04T09:26:46.514" v="3299" actId="20577"/>
          <ac:spMkLst>
            <pc:docMk/>
            <pc:sldMk cId="1861630136" sldId="283"/>
            <ac:spMk id="2" creationId="{EDF2CFCE-38F6-4DA3-BF27-CC1660B148C5}"/>
          </ac:spMkLst>
        </pc:spChg>
        <pc:spChg chg="mod">
          <ac:chgData name="Zhipei Yan" userId="a12b1dbe-d58f-460e-ad06-a8153aa572e5" providerId="ADAL" clId="{838CB1E5-3574-49C9-AA54-25B408A30980}" dt="2021-06-07T12:24:44.370" v="20598" actId="20577"/>
          <ac:spMkLst>
            <pc:docMk/>
            <pc:sldMk cId="1861630136" sldId="283"/>
            <ac:spMk id="3" creationId="{6CF48D76-701F-4AB5-BB45-701E6889C04A}"/>
          </ac:spMkLst>
        </pc:spChg>
      </pc:sldChg>
      <pc:sldChg chg="modSp new mod">
        <pc:chgData name="Zhipei Yan" userId="a12b1dbe-d58f-460e-ad06-a8153aa572e5" providerId="ADAL" clId="{838CB1E5-3574-49C9-AA54-25B408A30980}" dt="2021-06-07T12:25:13.972" v="20630" actId="20577"/>
        <pc:sldMkLst>
          <pc:docMk/>
          <pc:sldMk cId="2501183503" sldId="284"/>
        </pc:sldMkLst>
        <pc:spChg chg="mod">
          <ac:chgData name="Zhipei Yan" userId="a12b1dbe-d58f-460e-ad06-a8153aa572e5" providerId="ADAL" clId="{838CB1E5-3574-49C9-AA54-25B408A30980}" dt="2021-06-04T09:30:48.742" v="3339" actId="20577"/>
          <ac:spMkLst>
            <pc:docMk/>
            <pc:sldMk cId="2501183503" sldId="284"/>
            <ac:spMk id="2" creationId="{727AD7C3-486B-4D1B-A3E3-E3D569C55CE1}"/>
          </ac:spMkLst>
        </pc:spChg>
        <pc:spChg chg="mod">
          <ac:chgData name="Zhipei Yan" userId="a12b1dbe-d58f-460e-ad06-a8153aa572e5" providerId="ADAL" clId="{838CB1E5-3574-49C9-AA54-25B408A30980}" dt="2021-06-07T12:25:13.972" v="20630" actId="20577"/>
          <ac:spMkLst>
            <pc:docMk/>
            <pc:sldMk cId="2501183503" sldId="284"/>
            <ac:spMk id="3" creationId="{3A7DBFBB-A4AF-48E0-8D6D-58DB7F02457C}"/>
          </ac:spMkLst>
        </pc:spChg>
      </pc:sldChg>
      <pc:sldChg chg="addSp delSp modSp new mod ord">
        <pc:chgData name="Zhipei Yan" userId="a12b1dbe-d58f-460e-ad06-a8153aa572e5" providerId="ADAL" clId="{838CB1E5-3574-49C9-AA54-25B408A30980}" dt="2021-06-06T08:38:18.731" v="7952" actId="1076"/>
        <pc:sldMkLst>
          <pc:docMk/>
          <pc:sldMk cId="1989874915" sldId="285"/>
        </pc:sldMkLst>
        <pc:spChg chg="mod">
          <ac:chgData name="Zhipei Yan" userId="a12b1dbe-d58f-460e-ad06-a8153aa572e5" providerId="ADAL" clId="{838CB1E5-3574-49C9-AA54-25B408A30980}" dt="2021-06-06T08:14:12.917" v="7627" actId="20577"/>
          <ac:spMkLst>
            <pc:docMk/>
            <pc:sldMk cId="1989874915" sldId="285"/>
            <ac:spMk id="2" creationId="{E3381DFC-FA75-41BF-B743-44B5E13D22EF}"/>
          </ac:spMkLst>
        </pc:spChg>
        <pc:spChg chg="mod">
          <ac:chgData name="Zhipei Yan" userId="a12b1dbe-d58f-460e-ad06-a8153aa572e5" providerId="ADAL" clId="{838CB1E5-3574-49C9-AA54-25B408A30980}" dt="2021-06-06T08:19:17.782" v="7897" actId="20577"/>
          <ac:spMkLst>
            <pc:docMk/>
            <pc:sldMk cId="1989874915" sldId="285"/>
            <ac:spMk id="3" creationId="{F58FE587-AD28-4A39-A531-54B6F3205916}"/>
          </ac:spMkLst>
        </pc:spChg>
        <pc:spChg chg="add mod">
          <ac:chgData name="Zhipei Yan" userId="a12b1dbe-d58f-460e-ad06-a8153aa572e5" providerId="ADAL" clId="{838CB1E5-3574-49C9-AA54-25B408A30980}" dt="2021-06-06T08:38:03.423" v="7943" actId="6549"/>
          <ac:spMkLst>
            <pc:docMk/>
            <pc:sldMk cId="1989874915" sldId="285"/>
            <ac:spMk id="12" creationId="{6045EDAD-D023-4D55-B11C-DC19240C6735}"/>
          </ac:spMkLst>
        </pc:spChg>
        <pc:spChg chg="add mod">
          <ac:chgData name="Zhipei Yan" userId="a12b1dbe-d58f-460e-ad06-a8153aa572e5" providerId="ADAL" clId="{838CB1E5-3574-49C9-AA54-25B408A30980}" dt="2021-06-06T08:38:00.957" v="7941" actId="20577"/>
          <ac:spMkLst>
            <pc:docMk/>
            <pc:sldMk cId="1989874915" sldId="285"/>
            <ac:spMk id="13" creationId="{0E4F1ED3-1E95-4729-AB55-EF705B091783}"/>
          </ac:spMkLst>
        </pc:spChg>
        <pc:spChg chg="add mod">
          <ac:chgData name="Zhipei Yan" userId="a12b1dbe-d58f-460e-ad06-a8153aa572e5" providerId="ADAL" clId="{838CB1E5-3574-49C9-AA54-25B408A30980}" dt="2021-06-06T08:38:18.731" v="7952" actId="1076"/>
          <ac:spMkLst>
            <pc:docMk/>
            <pc:sldMk cId="1989874915" sldId="285"/>
            <ac:spMk id="14" creationId="{7E73173F-F704-4D62-9F20-046EE725BC6B}"/>
          </ac:spMkLst>
        </pc:spChg>
        <pc:picChg chg="add del mod">
          <ac:chgData name="Zhipei Yan" userId="a12b1dbe-d58f-460e-ad06-a8153aa572e5" providerId="ADAL" clId="{838CB1E5-3574-49C9-AA54-25B408A30980}" dt="2021-06-06T08:36:10.809" v="7910"/>
          <ac:picMkLst>
            <pc:docMk/>
            <pc:sldMk cId="1989874915" sldId="285"/>
            <ac:picMk id="5" creationId="{8ECD6F8E-F356-419A-9A4D-581EEE321ED1}"/>
          </ac:picMkLst>
        </pc:picChg>
        <pc:picChg chg="add mod">
          <ac:chgData name="Zhipei Yan" userId="a12b1dbe-d58f-460e-ad06-a8153aa572e5" providerId="ADAL" clId="{838CB1E5-3574-49C9-AA54-25B408A30980}" dt="2021-06-06T08:37:21.398" v="7917" actId="1076"/>
          <ac:picMkLst>
            <pc:docMk/>
            <pc:sldMk cId="1989874915" sldId="285"/>
            <ac:picMk id="7" creationId="{7C1C3E32-0C2C-497D-A7C6-6B4C1D717AFC}"/>
          </ac:picMkLst>
        </pc:picChg>
        <pc:picChg chg="add mod">
          <ac:chgData name="Zhipei Yan" userId="a12b1dbe-d58f-460e-ad06-a8153aa572e5" providerId="ADAL" clId="{838CB1E5-3574-49C9-AA54-25B408A30980}" dt="2021-06-06T08:37:30.644" v="7922" actId="1076"/>
          <ac:picMkLst>
            <pc:docMk/>
            <pc:sldMk cId="1989874915" sldId="285"/>
            <ac:picMk id="9" creationId="{7929817B-3E64-44C7-88D2-94FB480F4977}"/>
          </ac:picMkLst>
        </pc:picChg>
        <pc:picChg chg="add mod">
          <ac:chgData name="Zhipei Yan" userId="a12b1dbe-d58f-460e-ad06-a8153aa572e5" providerId="ADAL" clId="{838CB1E5-3574-49C9-AA54-25B408A30980}" dt="2021-06-06T08:37:38.199" v="7927" actId="1076"/>
          <ac:picMkLst>
            <pc:docMk/>
            <pc:sldMk cId="1989874915" sldId="285"/>
            <ac:picMk id="11" creationId="{F7245B19-9F6D-454B-8C75-1DC4AA1841B8}"/>
          </ac:picMkLst>
        </pc:picChg>
      </pc:sldChg>
      <pc:sldChg chg="modSp add mod ord modNotesTx">
        <pc:chgData name="Zhipei Yan" userId="a12b1dbe-d58f-460e-ad06-a8153aa572e5" providerId="ADAL" clId="{838CB1E5-3574-49C9-AA54-25B408A30980}" dt="2021-06-07T05:37:11.674" v="14515" actId="20577"/>
        <pc:sldMkLst>
          <pc:docMk/>
          <pc:sldMk cId="1068310025" sldId="286"/>
        </pc:sldMkLst>
        <pc:spChg chg="mod">
          <ac:chgData name="Zhipei Yan" userId="a12b1dbe-d58f-460e-ad06-a8153aa572e5" providerId="ADAL" clId="{838CB1E5-3574-49C9-AA54-25B408A30980}" dt="2021-06-04T19:28:17.087" v="3484" actId="20577"/>
          <ac:spMkLst>
            <pc:docMk/>
            <pc:sldMk cId="1068310025" sldId="286"/>
            <ac:spMk id="2" creationId="{00000000-0000-0000-0000-000000000000}"/>
          </ac:spMkLst>
        </pc:spChg>
      </pc:sldChg>
      <pc:sldChg chg="new del">
        <pc:chgData name="Zhipei Yan" userId="a12b1dbe-d58f-460e-ad06-a8153aa572e5" providerId="ADAL" clId="{838CB1E5-3574-49C9-AA54-25B408A30980}" dt="2021-06-04T19:28:06.475" v="3464" actId="680"/>
        <pc:sldMkLst>
          <pc:docMk/>
          <pc:sldMk cId="3759821208" sldId="286"/>
        </pc:sldMkLst>
      </pc:sldChg>
      <pc:sldChg chg="addSp delSp modSp new mod ord modAnim">
        <pc:chgData name="Zhipei Yan" userId="a12b1dbe-d58f-460e-ad06-a8153aa572e5" providerId="ADAL" clId="{838CB1E5-3574-49C9-AA54-25B408A30980}" dt="2021-06-06T05:25:21.740" v="5484"/>
        <pc:sldMkLst>
          <pc:docMk/>
          <pc:sldMk cId="3583659319" sldId="287"/>
        </pc:sldMkLst>
        <pc:spChg chg="mod">
          <ac:chgData name="Zhipei Yan" userId="a12b1dbe-d58f-460e-ad06-a8153aa572e5" providerId="ADAL" clId="{838CB1E5-3574-49C9-AA54-25B408A30980}" dt="2021-06-05T07:43:11.190" v="3563" actId="20577"/>
          <ac:spMkLst>
            <pc:docMk/>
            <pc:sldMk cId="3583659319" sldId="287"/>
            <ac:spMk id="2" creationId="{1D721191-0D3A-45FB-9967-F7C980694362}"/>
          </ac:spMkLst>
        </pc:spChg>
        <pc:spChg chg="del">
          <ac:chgData name="Zhipei Yan" userId="a12b1dbe-d58f-460e-ad06-a8153aa572e5" providerId="ADAL" clId="{838CB1E5-3574-49C9-AA54-25B408A30980}" dt="2021-06-05T22:55:37.044" v="3564"/>
          <ac:spMkLst>
            <pc:docMk/>
            <pc:sldMk cId="3583659319" sldId="287"/>
            <ac:spMk id="3" creationId="{9404C514-93C1-41AE-849B-72AAECA9C8C0}"/>
          </ac:spMkLst>
        </pc:spChg>
        <pc:spChg chg="add mod">
          <ac:chgData name="Zhipei Yan" userId="a12b1dbe-d58f-460e-ad06-a8153aa572e5" providerId="ADAL" clId="{838CB1E5-3574-49C9-AA54-25B408A30980}" dt="2021-06-05T23:13:00.871" v="3992" actId="1076"/>
          <ac:spMkLst>
            <pc:docMk/>
            <pc:sldMk cId="3583659319" sldId="287"/>
            <ac:spMk id="12" creationId="{622E15A8-659E-497E-928B-2B7C59F01BCC}"/>
          </ac:spMkLst>
        </pc:spChg>
        <pc:picChg chg="add mod ord">
          <ac:chgData name="Zhipei Yan" userId="a12b1dbe-d58f-460e-ad06-a8153aa572e5" providerId="ADAL" clId="{838CB1E5-3574-49C9-AA54-25B408A30980}" dt="2021-06-05T23:12:57.821" v="3991" actId="1076"/>
          <ac:picMkLst>
            <pc:docMk/>
            <pc:sldMk cId="3583659319" sldId="287"/>
            <ac:picMk id="5" creationId="{20047D85-A4A3-4907-9304-3FF787CB205D}"/>
          </ac:picMkLst>
        </pc:picChg>
        <pc:picChg chg="add mod ord">
          <ac:chgData name="Zhipei Yan" userId="a12b1dbe-d58f-460e-ad06-a8153aa572e5" providerId="ADAL" clId="{838CB1E5-3574-49C9-AA54-25B408A30980}" dt="2021-06-05T23:12:57.821" v="3991" actId="1076"/>
          <ac:picMkLst>
            <pc:docMk/>
            <pc:sldMk cId="3583659319" sldId="287"/>
            <ac:picMk id="7" creationId="{A9FD9480-1387-4F9B-9ABF-CF926A43C7FF}"/>
          </ac:picMkLst>
        </pc:picChg>
        <pc:picChg chg="add mod ord">
          <ac:chgData name="Zhipei Yan" userId="a12b1dbe-d58f-460e-ad06-a8153aa572e5" providerId="ADAL" clId="{838CB1E5-3574-49C9-AA54-25B408A30980}" dt="2021-06-05T23:12:57.821" v="3991" actId="1076"/>
          <ac:picMkLst>
            <pc:docMk/>
            <pc:sldMk cId="3583659319" sldId="287"/>
            <ac:picMk id="9" creationId="{37DE76A7-6CA2-452B-9DA4-8B6EE886B2EA}"/>
          </ac:picMkLst>
        </pc:picChg>
        <pc:picChg chg="add mod">
          <ac:chgData name="Zhipei Yan" userId="a12b1dbe-d58f-460e-ad06-a8153aa572e5" providerId="ADAL" clId="{838CB1E5-3574-49C9-AA54-25B408A30980}" dt="2021-06-05T23:12:57.821" v="3991" actId="1076"/>
          <ac:picMkLst>
            <pc:docMk/>
            <pc:sldMk cId="3583659319" sldId="287"/>
            <ac:picMk id="11" creationId="{A1E59548-6293-4902-A4F6-1535D20631D3}"/>
          </ac:picMkLst>
        </pc:picChg>
      </pc:sldChg>
      <pc:sldChg chg="modSp add mod">
        <pc:chgData name="Zhipei Yan" userId="a12b1dbe-d58f-460e-ad06-a8153aa572e5" providerId="ADAL" clId="{838CB1E5-3574-49C9-AA54-25B408A30980}" dt="2021-06-05T23:15:51.422" v="4024" actId="20577"/>
        <pc:sldMkLst>
          <pc:docMk/>
          <pc:sldMk cId="4053599339" sldId="288"/>
        </pc:sldMkLst>
        <pc:spChg chg="mod">
          <ac:chgData name="Zhipei Yan" userId="a12b1dbe-d58f-460e-ad06-a8153aa572e5" providerId="ADAL" clId="{838CB1E5-3574-49C9-AA54-25B408A30980}" dt="2021-06-05T23:15:51.422" v="4024" actId="20577"/>
          <ac:spMkLst>
            <pc:docMk/>
            <pc:sldMk cId="4053599339" sldId="288"/>
            <ac:spMk id="2" creationId="{00000000-0000-0000-0000-000000000000}"/>
          </ac:spMkLst>
        </pc:spChg>
      </pc:sldChg>
      <pc:sldChg chg="modSp new mod">
        <pc:chgData name="Zhipei Yan" userId="a12b1dbe-d58f-460e-ad06-a8153aa572e5" providerId="ADAL" clId="{838CB1E5-3574-49C9-AA54-25B408A30980}" dt="2021-06-05T23:21:13.488" v="4162" actId="27636"/>
        <pc:sldMkLst>
          <pc:docMk/>
          <pc:sldMk cId="4085676007" sldId="289"/>
        </pc:sldMkLst>
        <pc:spChg chg="mod">
          <ac:chgData name="Zhipei Yan" userId="a12b1dbe-d58f-460e-ad06-a8153aa572e5" providerId="ADAL" clId="{838CB1E5-3574-49C9-AA54-25B408A30980}" dt="2021-06-05T23:16:00.668" v="4034" actId="20577"/>
          <ac:spMkLst>
            <pc:docMk/>
            <pc:sldMk cId="4085676007" sldId="289"/>
            <ac:spMk id="2" creationId="{A090C5D9-43AB-4FA2-9C57-D4A26464E79C}"/>
          </ac:spMkLst>
        </pc:spChg>
        <pc:spChg chg="mod">
          <ac:chgData name="Zhipei Yan" userId="a12b1dbe-d58f-460e-ad06-a8153aa572e5" providerId="ADAL" clId="{838CB1E5-3574-49C9-AA54-25B408A30980}" dt="2021-06-05T23:21:13.488" v="4162" actId="27636"/>
          <ac:spMkLst>
            <pc:docMk/>
            <pc:sldMk cId="4085676007" sldId="289"/>
            <ac:spMk id="3" creationId="{D3B30909-5392-4E82-AB78-E124E89F6B52}"/>
          </ac:spMkLst>
        </pc:spChg>
      </pc:sldChg>
      <pc:sldChg chg="modSp new mod">
        <pc:chgData name="Zhipei Yan" userId="a12b1dbe-d58f-460e-ad06-a8153aa572e5" providerId="ADAL" clId="{838CB1E5-3574-49C9-AA54-25B408A30980}" dt="2021-06-05T23:22:51.811" v="4178" actId="27636"/>
        <pc:sldMkLst>
          <pc:docMk/>
          <pc:sldMk cId="2978320272" sldId="290"/>
        </pc:sldMkLst>
        <pc:spChg chg="mod">
          <ac:chgData name="Zhipei Yan" userId="a12b1dbe-d58f-460e-ad06-a8153aa572e5" providerId="ADAL" clId="{838CB1E5-3574-49C9-AA54-25B408A30980}" dt="2021-06-05T23:21:41.285" v="4169" actId="20577"/>
          <ac:spMkLst>
            <pc:docMk/>
            <pc:sldMk cId="2978320272" sldId="290"/>
            <ac:spMk id="2" creationId="{375FF92B-B4EC-4AA0-BBD7-9C45C3A714C4}"/>
          </ac:spMkLst>
        </pc:spChg>
        <pc:spChg chg="mod">
          <ac:chgData name="Zhipei Yan" userId="a12b1dbe-d58f-460e-ad06-a8153aa572e5" providerId="ADAL" clId="{838CB1E5-3574-49C9-AA54-25B408A30980}" dt="2021-06-05T23:22:51.811" v="4178" actId="27636"/>
          <ac:spMkLst>
            <pc:docMk/>
            <pc:sldMk cId="2978320272" sldId="290"/>
            <ac:spMk id="3" creationId="{EEA36BCE-DACB-4555-A5D1-68C8D3152842}"/>
          </ac:spMkLst>
        </pc:spChg>
      </pc:sldChg>
      <pc:sldChg chg="addSp delSp modSp new mod">
        <pc:chgData name="Zhipei Yan" userId="a12b1dbe-d58f-460e-ad06-a8153aa572e5" providerId="ADAL" clId="{838CB1E5-3574-49C9-AA54-25B408A30980}" dt="2021-06-05T23:36:27.104" v="4492" actId="14100"/>
        <pc:sldMkLst>
          <pc:docMk/>
          <pc:sldMk cId="1589583746" sldId="291"/>
        </pc:sldMkLst>
        <pc:spChg chg="mod">
          <ac:chgData name="Zhipei Yan" userId="a12b1dbe-d58f-460e-ad06-a8153aa572e5" providerId="ADAL" clId="{838CB1E5-3574-49C9-AA54-25B408A30980}" dt="2021-06-05T23:25:02.201" v="4257" actId="20577"/>
          <ac:spMkLst>
            <pc:docMk/>
            <pc:sldMk cId="1589583746" sldId="291"/>
            <ac:spMk id="2" creationId="{A6E16485-C413-4361-A5D2-D353EE146D81}"/>
          </ac:spMkLst>
        </pc:spChg>
        <pc:spChg chg="del">
          <ac:chgData name="Zhipei Yan" userId="a12b1dbe-d58f-460e-ad06-a8153aa572e5" providerId="ADAL" clId="{838CB1E5-3574-49C9-AA54-25B408A30980}" dt="2021-06-05T23:25:17.810" v="4258" actId="478"/>
          <ac:spMkLst>
            <pc:docMk/>
            <pc:sldMk cId="1589583746" sldId="291"/>
            <ac:spMk id="3" creationId="{9E12AE4B-6926-45B6-92BE-10B8255A0B1C}"/>
          </ac:spMkLst>
        </pc:spChg>
        <pc:spChg chg="add mod">
          <ac:chgData name="Zhipei Yan" userId="a12b1dbe-d58f-460e-ad06-a8153aa572e5" providerId="ADAL" clId="{838CB1E5-3574-49C9-AA54-25B408A30980}" dt="2021-06-05T23:30:14.999" v="4347" actId="1076"/>
          <ac:spMkLst>
            <pc:docMk/>
            <pc:sldMk cId="1589583746" sldId="291"/>
            <ac:spMk id="4" creationId="{08694E04-3304-44F1-9211-C814948096C4}"/>
          </ac:spMkLst>
        </pc:spChg>
        <pc:spChg chg="add mod">
          <ac:chgData name="Zhipei Yan" userId="a12b1dbe-d58f-460e-ad06-a8153aa572e5" providerId="ADAL" clId="{838CB1E5-3574-49C9-AA54-25B408A30980}" dt="2021-06-05T23:30:14.999" v="4347" actId="1076"/>
          <ac:spMkLst>
            <pc:docMk/>
            <pc:sldMk cId="1589583746" sldId="291"/>
            <ac:spMk id="5" creationId="{F2456ACC-4DED-49C5-8237-190DE22E4F57}"/>
          </ac:spMkLst>
        </pc:spChg>
        <pc:spChg chg="add mod">
          <ac:chgData name="Zhipei Yan" userId="a12b1dbe-d58f-460e-ad06-a8153aa572e5" providerId="ADAL" clId="{838CB1E5-3574-49C9-AA54-25B408A30980}" dt="2021-06-05T23:30:14.999" v="4347" actId="1076"/>
          <ac:spMkLst>
            <pc:docMk/>
            <pc:sldMk cId="1589583746" sldId="291"/>
            <ac:spMk id="6" creationId="{4CEB35BB-2997-477E-859A-57C4451C7ABB}"/>
          </ac:spMkLst>
        </pc:spChg>
        <pc:spChg chg="add mod">
          <ac:chgData name="Zhipei Yan" userId="a12b1dbe-d58f-460e-ad06-a8153aa572e5" providerId="ADAL" clId="{838CB1E5-3574-49C9-AA54-25B408A30980}" dt="2021-06-05T23:30:19.946" v="4348" actId="1076"/>
          <ac:spMkLst>
            <pc:docMk/>
            <pc:sldMk cId="1589583746" sldId="291"/>
            <ac:spMk id="7" creationId="{618D8434-0414-4068-BBD1-BCF2C282D140}"/>
          </ac:spMkLst>
        </pc:spChg>
        <pc:spChg chg="add mod">
          <ac:chgData name="Zhipei Yan" userId="a12b1dbe-d58f-460e-ad06-a8153aa572e5" providerId="ADAL" clId="{838CB1E5-3574-49C9-AA54-25B408A30980}" dt="2021-06-05T23:31:10.372" v="4376" actId="1038"/>
          <ac:spMkLst>
            <pc:docMk/>
            <pc:sldMk cId="1589583746" sldId="291"/>
            <ac:spMk id="8" creationId="{45C28B68-6F00-4DE5-8A74-240EF14897D1}"/>
          </ac:spMkLst>
        </pc:spChg>
        <pc:spChg chg="add mod">
          <ac:chgData name="Zhipei Yan" userId="a12b1dbe-d58f-460e-ad06-a8153aa572e5" providerId="ADAL" clId="{838CB1E5-3574-49C9-AA54-25B408A30980}" dt="2021-06-05T23:30:19.946" v="4348" actId="1076"/>
          <ac:spMkLst>
            <pc:docMk/>
            <pc:sldMk cId="1589583746" sldId="291"/>
            <ac:spMk id="9" creationId="{DD32F14F-B256-4937-B9D8-0A8D692BF3A8}"/>
          </ac:spMkLst>
        </pc:spChg>
        <pc:spChg chg="add mod">
          <ac:chgData name="Zhipei Yan" userId="a12b1dbe-d58f-460e-ad06-a8153aa572e5" providerId="ADAL" clId="{838CB1E5-3574-49C9-AA54-25B408A30980}" dt="2021-06-05T23:34:23.004" v="4424" actId="1076"/>
          <ac:spMkLst>
            <pc:docMk/>
            <pc:sldMk cId="1589583746" sldId="291"/>
            <ac:spMk id="10" creationId="{CE9D3BD8-768F-4537-8A78-2D2FD7ECF699}"/>
          </ac:spMkLst>
        </pc:spChg>
        <pc:spChg chg="add del mod">
          <ac:chgData name="Zhipei Yan" userId="a12b1dbe-d58f-460e-ad06-a8153aa572e5" providerId="ADAL" clId="{838CB1E5-3574-49C9-AA54-25B408A30980}" dt="2021-06-05T23:30:04.820" v="4345" actId="478"/>
          <ac:spMkLst>
            <pc:docMk/>
            <pc:sldMk cId="1589583746" sldId="291"/>
            <ac:spMk id="11" creationId="{F182461D-980D-45E7-946D-D4A5E703840F}"/>
          </ac:spMkLst>
        </pc:spChg>
        <pc:spChg chg="add del mod">
          <ac:chgData name="Zhipei Yan" userId="a12b1dbe-d58f-460e-ad06-a8153aa572e5" providerId="ADAL" clId="{838CB1E5-3574-49C9-AA54-25B408A30980}" dt="2021-06-05T23:30:07.088" v="4346" actId="478"/>
          <ac:spMkLst>
            <pc:docMk/>
            <pc:sldMk cId="1589583746" sldId="291"/>
            <ac:spMk id="12" creationId="{9FAF3E4A-5E08-40E0-9A32-0DED32839428}"/>
          </ac:spMkLst>
        </pc:spChg>
        <pc:spChg chg="add mod">
          <ac:chgData name="Zhipei Yan" userId="a12b1dbe-d58f-460e-ad06-a8153aa572e5" providerId="ADAL" clId="{838CB1E5-3574-49C9-AA54-25B408A30980}" dt="2021-06-05T23:35:55.826" v="4425" actId="688"/>
          <ac:spMkLst>
            <pc:docMk/>
            <pc:sldMk cId="1589583746" sldId="291"/>
            <ac:spMk id="13" creationId="{4047DD47-3D29-445E-BC69-9307C890DF31}"/>
          </ac:spMkLst>
        </pc:spChg>
        <pc:spChg chg="add mod">
          <ac:chgData name="Zhipei Yan" userId="a12b1dbe-d58f-460e-ad06-a8153aa572e5" providerId="ADAL" clId="{838CB1E5-3574-49C9-AA54-25B408A30980}" dt="2021-06-05T23:36:27.104" v="4492" actId="14100"/>
          <ac:spMkLst>
            <pc:docMk/>
            <pc:sldMk cId="1589583746" sldId="291"/>
            <ac:spMk id="19" creationId="{B7CDEC0A-BEA3-441D-9465-CDC0101F4954}"/>
          </ac:spMkLst>
        </pc:spChg>
        <pc:spChg chg="add mod">
          <ac:chgData name="Zhipei Yan" userId="a12b1dbe-d58f-460e-ad06-a8153aa572e5" providerId="ADAL" clId="{838CB1E5-3574-49C9-AA54-25B408A30980}" dt="2021-06-05T23:33:24.137" v="4407" actId="1582"/>
          <ac:spMkLst>
            <pc:docMk/>
            <pc:sldMk cId="1589583746" sldId="291"/>
            <ac:spMk id="22" creationId="{DF7E905C-BEAF-4B23-9259-346CCB0C47A3}"/>
          </ac:spMkLst>
        </pc:spChg>
        <pc:spChg chg="add mod">
          <ac:chgData name="Zhipei Yan" userId="a12b1dbe-d58f-460e-ad06-a8153aa572e5" providerId="ADAL" clId="{838CB1E5-3574-49C9-AA54-25B408A30980}" dt="2021-06-05T23:33:34.765" v="4409" actId="1076"/>
          <ac:spMkLst>
            <pc:docMk/>
            <pc:sldMk cId="1589583746" sldId="291"/>
            <ac:spMk id="23" creationId="{5D54AE5E-4ED2-4C9D-8890-FA5FAF91E72B}"/>
          </ac:spMkLst>
        </pc:spChg>
        <pc:spChg chg="add del mod">
          <ac:chgData name="Zhipei Yan" userId="a12b1dbe-d58f-460e-ad06-a8153aa572e5" providerId="ADAL" clId="{838CB1E5-3574-49C9-AA54-25B408A30980}" dt="2021-06-05T23:34:07.003" v="4418" actId="478"/>
          <ac:spMkLst>
            <pc:docMk/>
            <pc:sldMk cId="1589583746" sldId="291"/>
            <ac:spMk id="25" creationId="{2F06FD78-1761-4270-B132-9C8702E77E3F}"/>
          </ac:spMkLst>
        </pc:spChg>
        <pc:spChg chg="add mod">
          <ac:chgData name="Zhipei Yan" userId="a12b1dbe-d58f-460e-ad06-a8153aa572e5" providerId="ADAL" clId="{838CB1E5-3574-49C9-AA54-25B408A30980}" dt="2021-06-05T23:34:18.906" v="4423" actId="1076"/>
          <ac:spMkLst>
            <pc:docMk/>
            <pc:sldMk cId="1589583746" sldId="291"/>
            <ac:spMk id="26" creationId="{BA6C3AF4-4BC6-41E5-A771-0F5766E7EA50}"/>
          </ac:spMkLst>
        </pc:spChg>
        <pc:cxnChg chg="add mod ord">
          <ac:chgData name="Zhipei Yan" userId="a12b1dbe-d58f-460e-ad06-a8153aa572e5" providerId="ADAL" clId="{838CB1E5-3574-49C9-AA54-25B408A30980}" dt="2021-06-05T23:31:37.368" v="4380" actId="167"/>
          <ac:cxnSpMkLst>
            <pc:docMk/>
            <pc:sldMk cId="1589583746" sldId="291"/>
            <ac:cxnSpMk id="15" creationId="{503B6BDE-FB21-4571-8E9E-D125442E0501}"/>
          </ac:cxnSpMkLst>
        </pc:cxnChg>
        <pc:cxnChg chg="add mod ord">
          <ac:chgData name="Zhipei Yan" userId="a12b1dbe-d58f-460e-ad06-a8153aa572e5" providerId="ADAL" clId="{838CB1E5-3574-49C9-AA54-25B408A30980}" dt="2021-06-05T23:31:50.167" v="4386" actId="167"/>
          <ac:cxnSpMkLst>
            <pc:docMk/>
            <pc:sldMk cId="1589583746" sldId="291"/>
            <ac:cxnSpMk id="16" creationId="{59E736A9-ED84-4F68-B716-D649FE7F1324}"/>
          </ac:cxnSpMkLst>
        </pc:cxnChg>
        <pc:cxnChg chg="add mod ord">
          <ac:chgData name="Zhipei Yan" userId="a12b1dbe-d58f-460e-ad06-a8153aa572e5" providerId="ADAL" clId="{838CB1E5-3574-49C9-AA54-25B408A30980}" dt="2021-06-05T23:36:17.708" v="4491" actId="1076"/>
          <ac:cxnSpMkLst>
            <pc:docMk/>
            <pc:sldMk cId="1589583746" sldId="291"/>
            <ac:cxnSpMk id="20" creationId="{6E311938-F084-432B-B061-3F8EEF7851CB}"/>
          </ac:cxnSpMkLst>
        </pc:cxnChg>
        <pc:cxnChg chg="add mod ord">
          <ac:chgData name="Zhipei Yan" userId="a12b1dbe-d58f-460e-ad06-a8153aa572e5" providerId="ADAL" clId="{838CB1E5-3574-49C9-AA54-25B408A30980}" dt="2021-06-05T23:33:46.429" v="4412" actId="167"/>
          <ac:cxnSpMkLst>
            <pc:docMk/>
            <pc:sldMk cId="1589583746" sldId="291"/>
            <ac:cxnSpMk id="24" creationId="{586CE62B-3BDE-4FFD-9C06-6DE7DE27F031}"/>
          </ac:cxnSpMkLst>
        </pc:cxnChg>
      </pc:sldChg>
      <pc:sldChg chg="addSp delSp modSp new mod modAnim">
        <pc:chgData name="Zhipei Yan" userId="a12b1dbe-d58f-460e-ad06-a8153aa572e5" providerId="ADAL" clId="{838CB1E5-3574-49C9-AA54-25B408A30980}" dt="2021-06-06T01:16:34.977" v="4783"/>
        <pc:sldMkLst>
          <pc:docMk/>
          <pc:sldMk cId="3253897625" sldId="292"/>
        </pc:sldMkLst>
        <pc:spChg chg="mod">
          <ac:chgData name="Zhipei Yan" userId="a12b1dbe-d58f-460e-ad06-a8153aa572e5" providerId="ADAL" clId="{838CB1E5-3574-49C9-AA54-25B408A30980}" dt="2021-06-06T01:12:33.412" v="4696" actId="20577"/>
          <ac:spMkLst>
            <pc:docMk/>
            <pc:sldMk cId="3253897625" sldId="292"/>
            <ac:spMk id="2" creationId="{2145B69C-9A49-46E3-8766-9A83F76B8264}"/>
          </ac:spMkLst>
        </pc:spChg>
        <pc:spChg chg="add mod">
          <ac:chgData name="Zhipei Yan" userId="a12b1dbe-d58f-460e-ad06-a8153aa572e5" providerId="ADAL" clId="{838CB1E5-3574-49C9-AA54-25B408A30980}" dt="2021-06-06T01:14:16.589" v="4754"/>
          <ac:spMkLst>
            <pc:docMk/>
            <pc:sldMk cId="3253897625" sldId="292"/>
            <ac:spMk id="7" creationId="{7B2626CA-FF90-4E60-A455-CBE2589EE6CF}"/>
          </ac:spMkLst>
        </pc:spChg>
        <pc:spChg chg="add mod">
          <ac:chgData name="Zhipei Yan" userId="a12b1dbe-d58f-460e-ad06-a8153aa572e5" providerId="ADAL" clId="{838CB1E5-3574-49C9-AA54-25B408A30980}" dt="2021-06-06T01:14:16.589" v="4754"/>
          <ac:spMkLst>
            <pc:docMk/>
            <pc:sldMk cId="3253897625" sldId="292"/>
            <ac:spMk id="8" creationId="{CCB4D755-A8FA-49B1-B6A2-E9402F542408}"/>
          </ac:spMkLst>
        </pc:spChg>
        <pc:spChg chg="add mod">
          <ac:chgData name="Zhipei Yan" userId="a12b1dbe-d58f-460e-ad06-a8153aa572e5" providerId="ADAL" clId="{838CB1E5-3574-49C9-AA54-25B408A30980}" dt="2021-06-06T01:16:30.612" v="4782" actId="1076"/>
          <ac:spMkLst>
            <pc:docMk/>
            <pc:sldMk cId="3253897625" sldId="292"/>
            <ac:spMk id="9" creationId="{81F407FF-D869-48AE-8BD6-EAEF99205089}"/>
          </ac:spMkLst>
        </pc:spChg>
        <pc:spChg chg="add mod">
          <ac:chgData name="Zhipei Yan" userId="a12b1dbe-d58f-460e-ad06-a8153aa572e5" providerId="ADAL" clId="{838CB1E5-3574-49C9-AA54-25B408A30980}" dt="2021-06-06T01:15:21.574" v="4760" actId="1076"/>
          <ac:spMkLst>
            <pc:docMk/>
            <pc:sldMk cId="3253897625" sldId="292"/>
            <ac:spMk id="10" creationId="{8A5C83B9-1368-4847-B14D-126E913A0803}"/>
          </ac:spMkLst>
        </pc:spChg>
        <pc:spChg chg="add mod">
          <ac:chgData name="Zhipei Yan" userId="a12b1dbe-d58f-460e-ad06-a8153aa572e5" providerId="ADAL" clId="{838CB1E5-3574-49C9-AA54-25B408A30980}" dt="2021-06-06T01:14:16.589" v="4754"/>
          <ac:spMkLst>
            <pc:docMk/>
            <pc:sldMk cId="3253897625" sldId="292"/>
            <ac:spMk id="11" creationId="{F58A30B3-0CEB-4C91-B284-FB6AA3BD91A5}"/>
          </ac:spMkLst>
        </pc:spChg>
        <pc:spChg chg="add mod">
          <ac:chgData name="Zhipei Yan" userId="a12b1dbe-d58f-460e-ad06-a8153aa572e5" providerId="ADAL" clId="{838CB1E5-3574-49C9-AA54-25B408A30980}" dt="2021-06-06T01:14:16.589" v="4754"/>
          <ac:spMkLst>
            <pc:docMk/>
            <pc:sldMk cId="3253897625" sldId="292"/>
            <ac:spMk id="12" creationId="{AFCE3BA4-0587-451D-BE80-5008EFFF06BD}"/>
          </ac:spMkLst>
        </pc:spChg>
        <pc:spChg chg="add mod">
          <ac:chgData name="Zhipei Yan" userId="a12b1dbe-d58f-460e-ad06-a8153aa572e5" providerId="ADAL" clId="{838CB1E5-3574-49C9-AA54-25B408A30980}" dt="2021-06-06T01:15:19.579" v="4759" actId="1076"/>
          <ac:spMkLst>
            <pc:docMk/>
            <pc:sldMk cId="3253897625" sldId="292"/>
            <ac:spMk id="13" creationId="{830B8AC2-C2D6-45CE-9B07-CD882A998116}"/>
          </ac:spMkLst>
        </pc:spChg>
        <pc:spChg chg="add mod">
          <ac:chgData name="Zhipei Yan" userId="a12b1dbe-d58f-460e-ad06-a8153aa572e5" providerId="ADAL" clId="{838CB1E5-3574-49C9-AA54-25B408A30980}" dt="2021-06-06T01:16:17.820" v="4775" actId="1076"/>
          <ac:spMkLst>
            <pc:docMk/>
            <pc:sldMk cId="3253897625" sldId="292"/>
            <ac:spMk id="14" creationId="{21B34B97-1F52-4359-86BF-C6F060B9CE26}"/>
          </ac:spMkLst>
        </pc:spChg>
        <pc:spChg chg="add mod">
          <ac:chgData name="Zhipei Yan" userId="a12b1dbe-d58f-460e-ad06-a8153aa572e5" providerId="ADAL" clId="{838CB1E5-3574-49C9-AA54-25B408A30980}" dt="2021-06-06T01:16:23.524" v="4779" actId="6549"/>
          <ac:spMkLst>
            <pc:docMk/>
            <pc:sldMk cId="3253897625" sldId="292"/>
            <ac:spMk id="15" creationId="{DFC66583-DCFC-4F73-B0D4-980280AE1403}"/>
          </ac:spMkLst>
        </pc:spChg>
        <pc:picChg chg="add del mod">
          <ac:chgData name="Zhipei Yan" userId="a12b1dbe-d58f-460e-ad06-a8153aa572e5" providerId="ADAL" clId="{838CB1E5-3574-49C9-AA54-25B408A30980}" dt="2021-06-06T01:14:00.140" v="4753" actId="478"/>
          <ac:picMkLst>
            <pc:docMk/>
            <pc:sldMk cId="3253897625" sldId="292"/>
            <ac:picMk id="4" creationId="{72F23314-AFB6-4234-B248-27B9D8D09DA8}"/>
          </ac:picMkLst>
        </pc:picChg>
        <pc:picChg chg="add mod">
          <ac:chgData name="Zhipei Yan" userId="a12b1dbe-d58f-460e-ad06-a8153aa572e5" providerId="ADAL" clId="{838CB1E5-3574-49C9-AA54-25B408A30980}" dt="2021-06-06T01:16:27.411" v="4781" actId="1076"/>
          <ac:picMkLst>
            <pc:docMk/>
            <pc:sldMk cId="3253897625" sldId="292"/>
            <ac:picMk id="5" creationId="{8A9B3809-4B95-409D-B79C-19C2912C7CCA}"/>
          </ac:picMkLst>
        </pc:picChg>
        <pc:cxnChg chg="add mod">
          <ac:chgData name="Zhipei Yan" userId="a12b1dbe-d58f-460e-ad06-a8153aa572e5" providerId="ADAL" clId="{838CB1E5-3574-49C9-AA54-25B408A30980}" dt="2021-06-06T01:14:16.589" v="4754"/>
          <ac:cxnSpMkLst>
            <pc:docMk/>
            <pc:sldMk cId="3253897625" sldId="292"/>
            <ac:cxnSpMk id="6" creationId="{FDE52D02-E066-490C-9EB3-17371DBF254F}"/>
          </ac:cxnSpMkLst>
        </pc:cxnChg>
      </pc:sldChg>
      <pc:sldChg chg="addSp modSp new mod modAnim">
        <pc:chgData name="Zhipei Yan" userId="a12b1dbe-d58f-460e-ad06-a8153aa572e5" providerId="ADAL" clId="{838CB1E5-3574-49C9-AA54-25B408A30980}" dt="2021-06-06T05:29:17.537" v="5519"/>
        <pc:sldMkLst>
          <pc:docMk/>
          <pc:sldMk cId="3889735119" sldId="293"/>
        </pc:sldMkLst>
        <pc:spChg chg="mod">
          <ac:chgData name="Zhipei Yan" userId="a12b1dbe-d58f-460e-ad06-a8153aa572e5" providerId="ADAL" clId="{838CB1E5-3574-49C9-AA54-25B408A30980}" dt="2021-06-06T01:17:46.516" v="4805" actId="20577"/>
          <ac:spMkLst>
            <pc:docMk/>
            <pc:sldMk cId="3889735119" sldId="293"/>
            <ac:spMk id="2" creationId="{7C1FB528-CC17-4A80-A6DA-C2282F4216C3}"/>
          </ac:spMkLst>
        </pc:spChg>
        <pc:spChg chg="add mod">
          <ac:chgData name="Zhipei Yan" userId="a12b1dbe-d58f-460e-ad06-a8153aa572e5" providerId="ADAL" clId="{838CB1E5-3574-49C9-AA54-25B408A30980}" dt="2021-06-06T01:17:07.344" v="4788" actId="1076"/>
          <ac:spMkLst>
            <pc:docMk/>
            <pc:sldMk cId="3889735119" sldId="293"/>
            <ac:spMk id="5" creationId="{D6069FE8-B77D-4A14-9C33-2703C57ED68A}"/>
          </ac:spMkLst>
        </pc:spChg>
        <pc:spChg chg="add mod">
          <ac:chgData name="Zhipei Yan" userId="a12b1dbe-d58f-460e-ad06-a8153aa572e5" providerId="ADAL" clId="{838CB1E5-3574-49C9-AA54-25B408A30980}" dt="2021-06-06T01:17:09.946" v="4789" actId="1076"/>
          <ac:spMkLst>
            <pc:docMk/>
            <pc:sldMk cId="3889735119" sldId="293"/>
            <ac:spMk id="6" creationId="{7494F20F-E8FA-47BF-B3ED-62ABA583E90E}"/>
          </ac:spMkLst>
        </pc:spChg>
        <pc:picChg chg="add mod">
          <ac:chgData name="Zhipei Yan" userId="a12b1dbe-d58f-460e-ad06-a8153aa572e5" providerId="ADAL" clId="{838CB1E5-3574-49C9-AA54-25B408A30980}" dt="2021-06-06T01:16:54.301" v="4786" actId="1076"/>
          <ac:picMkLst>
            <pc:docMk/>
            <pc:sldMk cId="3889735119" sldId="293"/>
            <ac:picMk id="4" creationId="{D2C68F22-9ECE-4307-AADC-B5BFD191C720}"/>
          </ac:picMkLst>
        </pc:picChg>
      </pc:sldChg>
      <pc:sldChg chg="addSp delSp modSp new mod modClrScheme chgLayout">
        <pc:chgData name="Zhipei Yan" userId="a12b1dbe-d58f-460e-ad06-a8153aa572e5" providerId="ADAL" clId="{838CB1E5-3574-49C9-AA54-25B408A30980}" dt="2021-06-06T01:21:22.265" v="4859" actId="1076"/>
        <pc:sldMkLst>
          <pc:docMk/>
          <pc:sldMk cId="838578615" sldId="294"/>
        </pc:sldMkLst>
        <pc:spChg chg="mod">
          <ac:chgData name="Zhipei Yan" userId="a12b1dbe-d58f-460e-ad06-a8153aa572e5" providerId="ADAL" clId="{838CB1E5-3574-49C9-AA54-25B408A30980}" dt="2021-06-06T01:19:55.328" v="4836" actId="26606"/>
          <ac:spMkLst>
            <pc:docMk/>
            <pc:sldMk cId="838578615" sldId="294"/>
            <ac:spMk id="2" creationId="{452EB484-5510-41CA-84AC-F6F048176F0D}"/>
          </ac:spMkLst>
        </pc:spChg>
        <pc:spChg chg="mod">
          <ac:chgData name="Zhipei Yan" userId="a12b1dbe-d58f-460e-ad06-a8153aa572e5" providerId="ADAL" clId="{838CB1E5-3574-49C9-AA54-25B408A30980}" dt="2021-06-06T01:20:13.313" v="4841" actId="14100"/>
          <ac:spMkLst>
            <pc:docMk/>
            <pc:sldMk cId="838578615" sldId="294"/>
            <ac:spMk id="3" creationId="{6890E116-6A0F-451D-B11B-439CE3941E8C}"/>
          </ac:spMkLst>
        </pc:spChg>
        <pc:spChg chg="add mod">
          <ac:chgData name="Zhipei Yan" userId="a12b1dbe-d58f-460e-ad06-a8153aa572e5" providerId="ADAL" clId="{838CB1E5-3574-49C9-AA54-25B408A30980}" dt="2021-06-06T01:20:53.270" v="4849" actId="1076"/>
          <ac:spMkLst>
            <pc:docMk/>
            <pc:sldMk cId="838578615" sldId="294"/>
            <ac:spMk id="6" creationId="{FB5FA66E-3F8E-4B55-BD45-4C7FD8EC30AC}"/>
          </ac:spMkLst>
        </pc:spChg>
        <pc:spChg chg="add mod">
          <ac:chgData name="Zhipei Yan" userId="a12b1dbe-d58f-460e-ad06-a8153aa572e5" providerId="ADAL" clId="{838CB1E5-3574-49C9-AA54-25B408A30980}" dt="2021-06-06T01:21:09.491" v="4854" actId="1076"/>
          <ac:spMkLst>
            <pc:docMk/>
            <pc:sldMk cId="838578615" sldId="294"/>
            <ac:spMk id="7" creationId="{C1467727-B648-41D7-965A-7DF85A6C8240}"/>
          </ac:spMkLst>
        </pc:spChg>
        <pc:spChg chg="add mod">
          <ac:chgData name="Zhipei Yan" userId="a12b1dbe-d58f-460e-ad06-a8153aa572e5" providerId="ADAL" clId="{838CB1E5-3574-49C9-AA54-25B408A30980}" dt="2021-06-06T01:21:19.182" v="4858" actId="1076"/>
          <ac:spMkLst>
            <pc:docMk/>
            <pc:sldMk cId="838578615" sldId="294"/>
            <ac:spMk id="8" creationId="{6D0F051F-FB16-4668-941A-F7F60F253D82}"/>
          </ac:spMkLst>
        </pc:spChg>
        <pc:spChg chg="add mod">
          <ac:chgData name="Zhipei Yan" userId="a12b1dbe-d58f-460e-ad06-a8153aa572e5" providerId="ADAL" clId="{838CB1E5-3574-49C9-AA54-25B408A30980}" dt="2021-06-06T01:21:22.265" v="4859" actId="1076"/>
          <ac:spMkLst>
            <pc:docMk/>
            <pc:sldMk cId="838578615" sldId="294"/>
            <ac:spMk id="9" creationId="{8C2A4522-E9EE-4219-AFD6-A1ACB240E255}"/>
          </ac:spMkLst>
        </pc:spChg>
        <pc:spChg chg="add mod">
          <ac:chgData name="Zhipei Yan" userId="a12b1dbe-d58f-460e-ad06-a8153aa572e5" providerId="ADAL" clId="{838CB1E5-3574-49C9-AA54-25B408A30980}" dt="2021-06-06T01:21:12.796" v="4855" actId="1076"/>
          <ac:spMkLst>
            <pc:docMk/>
            <pc:sldMk cId="838578615" sldId="294"/>
            <ac:spMk id="10" creationId="{E48A244B-B7F9-4AC5-9257-7F83C2073A91}"/>
          </ac:spMkLst>
        </pc:spChg>
        <pc:picChg chg="add del mod ord">
          <ac:chgData name="Zhipei Yan" userId="a12b1dbe-d58f-460e-ad06-a8153aa572e5" providerId="ADAL" clId="{838CB1E5-3574-49C9-AA54-25B408A30980}" dt="2021-06-06T01:20:23.686" v="4842" actId="478"/>
          <ac:picMkLst>
            <pc:docMk/>
            <pc:sldMk cId="838578615" sldId="294"/>
            <ac:picMk id="4" creationId="{54444B06-CA15-4F82-87B4-37600035D5B7}"/>
          </ac:picMkLst>
        </pc:picChg>
        <pc:picChg chg="add mod ord">
          <ac:chgData name="Zhipei Yan" userId="a12b1dbe-d58f-460e-ad06-a8153aa572e5" providerId="ADAL" clId="{838CB1E5-3574-49C9-AA54-25B408A30980}" dt="2021-06-06T01:21:15.308" v="4857" actId="1076"/>
          <ac:picMkLst>
            <pc:docMk/>
            <pc:sldMk cId="838578615" sldId="294"/>
            <ac:picMk id="5" creationId="{C54A228E-1189-4BD3-87C8-4986A6A7C622}"/>
          </ac:picMkLst>
        </pc:picChg>
      </pc:sldChg>
      <pc:sldChg chg="addSp modSp new mod">
        <pc:chgData name="Zhipei Yan" userId="a12b1dbe-d58f-460e-ad06-a8153aa572e5" providerId="ADAL" clId="{838CB1E5-3574-49C9-AA54-25B408A30980}" dt="2021-06-06T04:47:49.139" v="5474" actId="1076"/>
        <pc:sldMkLst>
          <pc:docMk/>
          <pc:sldMk cId="2414381973" sldId="295"/>
        </pc:sldMkLst>
        <pc:spChg chg="mod">
          <ac:chgData name="Zhipei Yan" userId="a12b1dbe-d58f-460e-ad06-a8153aa572e5" providerId="ADAL" clId="{838CB1E5-3574-49C9-AA54-25B408A30980}" dt="2021-06-06T01:24:19.044" v="4934" actId="313"/>
          <ac:spMkLst>
            <pc:docMk/>
            <pc:sldMk cId="2414381973" sldId="295"/>
            <ac:spMk id="2" creationId="{C86CF886-69E8-4998-AD20-4E2DA25A24E1}"/>
          </ac:spMkLst>
        </pc:spChg>
        <pc:spChg chg="mod">
          <ac:chgData name="Zhipei Yan" userId="a12b1dbe-d58f-460e-ad06-a8153aa572e5" providerId="ADAL" clId="{838CB1E5-3574-49C9-AA54-25B408A30980}" dt="2021-06-06T04:46:48.022" v="5448" actId="14100"/>
          <ac:spMkLst>
            <pc:docMk/>
            <pc:sldMk cId="2414381973" sldId="295"/>
            <ac:spMk id="3" creationId="{4596354F-F4D0-4F8C-9D00-D767D41AA84E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5" creationId="{BAA2D647-D1D4-4C38-AB50-458A023CF760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6" creationId="{C79262F9-B38C-41FB-BD5A-3501BA8FDD31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7" creationId="{CE9813B1-D1CE-454A-9EE5-AA0BB588A5B8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8" creationId="{900E65C2-8E02-49E1-969F-E5230814B375}"/>
          </ac:spMkLst>
        </pc:spChg>
        <pc:spChg chg="add mod">
          <ac:chgData name="Zhipei Yan" userId="a12b1dbe-d58f-460e-ad06-a8153aa572e5" providerId="ADAL" clId="{838CB1E5-3574-49C9-AA54-25B408A30980}" dt="2021-06-06T04:47:49.139" v="5474" actId="1076"/>
          <ac:spMkLst>
            <pc:docMk/>
            <pc:sldMk cId="2414381973" sldId="295"/>
            <ac:spMk id="9" creationId="{188C7849-C1EB-418C-87DE-6BF7CBFA506C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10" creationId="{68ED4F9A-D469-4005-A411-F6C2505921E7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11" creationId="{B6217E74-59C7-457F-9E77-FA8E6D2BF497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12" creationId="{C37607FF-2B59-4547-8371-7A8C135592B6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13" creationId="{6F26DB48-0F21-4800-A8A0-68B032499E59}"/>
          </ac:spMkLst>
        </pc:spChg>
        <pc:spChg chg="add mod">
          <ac:chgData name="Zhipei Yan" userId="a12b1dbe-d58f-460e-ad06-a8153aa572e5" providerId="ADAL" clId="{838CB1E5-3574-49C9-AA54-25B408A30980}" dt="2021-06-06T04:46:42.767" v="5447" actId="1076"/>
          <ac:spMkLst>
            <pc:docMk/>
            <pc:sldMk cId="2414381973" sldId="295"/>
            <ac:spMk id="14" creationId="{E35BCCE6-8790-4A49-8E81-E5108609497C}"/>
          </ac:spMkLst>
        </pc:spChg>
        <pc:picChg chg="add mod ord">
          <ac:chgData name="Zhipei Yan" userId="a12b1dbe-d58f-460e-ad06-a8153aa572e5" providerId="ADAL" clId="{838CB1E5-3574-49C9-AA54-25B408A30980}" dt="2021-06-06T04:46:42.767" v="5447" actId="1076"/>
          <ac:picMkLst>
            <pc:docMk/>
            <pc:sldMk cId="2414381973" sldId="295"/>
            <ac:picMk id="4" creationId="{5B6DA874-AE42-4BF1-9CE3-5D90867114A4}"/>
          </ac:picMkLst>
        </pc:picChg>
      </pc:sldChg>
      <pc:sldChg chg="addSp delSp modSp add mod">
        <pc:chgData name="Zhipei Yan" userId="a12b1dbe-d58f-460e-ad06-a8153aa572e5" providerId="ADAL" clId="{838CB1E5-3574-49C9-AA54-25B408A30980}" dt="2021-06-06T01:23:48.141" v="4909" actId="1076"/>
        <pc:sldMkLst>
          <pc:docMk/>
          <pc:sldMk cId="1007779363" sldId="296"/>
        </pc:sldMkLst>
        <pc:spChg chg="mod">
          <ac:chgData name="Zhipei Yan" userId="a12b1dbe-d58f-460e-ad06-a8153aa572e5" providerId="ADAL" clId="{838CB1E5-3574-49C9-AA54-25B408A30980}" dt="2021-06-06T01:23:27.799" v="4903" actId="14100"/>
          <ac:spMkLst>
            <pc:docMk/>
            <pc:sldMk cId="1007779363" sldId="296"/>
            <ac:spMk id="3" creationId="{6890E116-6A0F-451D-B11B-439CE3941E8C}"/>
          </ac:spMkLst>
        </pc:spChg>
        <pc:spChg chg="mod">
          <ac:chgData name="Zhipei Yan" userId="a12b1dbe-d58f-460e-ad06-a8153aa572e5" providerId="ADAL" clId="{838CB1E5-3574-49C9-AA54-25B408A30980}" dt="2021-06-06T01:23:48.141" v="4909" actId="1076"/>
          <ac:spMkLst>
            <pc:docMk/>
            <pc:sldMk cId="1007779363" sldId="296"/>
            <ac:spMk id="6" creationId="{FB5FA66E-3F8E-4B55-BD45-4C7FD8EC30AC}"/>
          </ac:spMkLst>
        </pc:spChg>
        <pc:spChg chg="mod">
          <ac:chgData name="Zhipei Yan" userId="a12b1dbe-d58f-460e-ad06-a8153aa572e5" providerId="ADAL" clId="{838CB1E5-3574-49C9-AA54-25B408A30980}" dt="2021-06-06T01:23:38.671" v="4905" actId="1076"/>
          <ac:spMkLst>
            <pc:docMk/>
            <pc:sldMk cId="1007779363" sldId="296"/>
            <ac:spMk id="7" creationId="{C1467727-B648-41D7-965A-7DF85A6C8240}"/>
          </ac:spMkLst>
        </pc:spChg>
        <pc:spChg chg="mod">
          <ac:chgData name="Zhipei Yan" userId="a12b1dbe-d58f-460e-ad06-a8153aa572e5" providerId="ADAL" clId="{838CB1E5-3574-49C9-AA54-25B408A30980}" dt="2021-06-06T01:23:42.698" v="4907" actId="1076"/>
          <ac:spMkLst>
            <pc:docMk/>
            <pc:sldMk cId="1007779363" sldId="296"/>
            <ac:spMk id="8" creationId="{6D0F051F-FB16-4668-941A-F7F60F253D82}"/>
          </ac:spMkLst>
        </pc:spChg>
        <pc:spChg chg="mod">
          <ac:chgData name="Zhipei Yan" userId="a12b1dbe-d58f-460e-ad06-a8153aa572e5" providerId="ADAL" clId="{838CB1E5-3574-49C9-AA54-25B408A30980}" dt="2021-06-06T01:23:45.160" v="4908" actId="1076"/>
          <ac:spMkLst>
            <pc:docMk/>
            <pc:sldMk cId="1007779363" sldId="296"/>
            <ac:spMk id="9" creationId="{8C2A4522-E9EE-4219-AFD6-A1ACB240E255}"/>
          </ac:spMkLst>
        </pc:spChg>
        <pc:spChg chg="mod">
          <ac:chgData name="Zhipei Yan" userId="a12b1dbe-d58f-460e-ad06-a8153aa572e5" providerId="ADAL" clId="{838CB1E5-3574-49C9-AA54-25B408A30980}" dt="2021-06-06T01:23:40.660" v="4906" actId="1076"/>
          <ac:spMkLst>
            <pc:docMk/>
            <pc:sldMk cId="1007779363" sldId="296"/>
            <ac:spMk id="10" creationId="{E48A244B-B7F9-4AC5-9257-7F83C2073A91}"/>
          </ac:spMkLst>
        </pc:spChg>
        <pc:picChg chg="del">
          <ac:chgData name="Zhipei Yan" userId="a12b1dbe-d58f-460e-ad06-a8153aa572e5" providerId="ADAL" clId="{838CB1E5-3574-49C9-AA54-25B408A30980}" dt="2021-06-06T01:22:00.170" v="4885" actId="478"/>
          <ac:picMkLst>
            <pc:docMk/>
            <pc:sldMk cId="1007779363" sldId="296"/>
            <ac:picMk id="5" creationId="{C54A228E-1189-4BD3-87C8-4986A6A7C622}"/>
          </ac:picMkLst>
        </pc:picChg>
        <pc:picChg chg="add mod ord">
          <ac:chgData name="Zhipei Yan" userId="a12b1dbe-d58f-460e-ad06-a8153aa572e5" providerId="ADAL" clId="{838CB1E5-3574-49C9-AA54-25B408A30980}" dt="2021-06-06T01:23:33.426" v="4904" actId="1076"/>
          <ac:picMkLst>
            <pc:docMk/>
            <pc:sldMk cId="1007779363" sldId="296"/>
            <ac:picMk id="11" creationId="{DE0DC01D-493B-47A1-B554-9D4A46A2AB81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6T07:59:54.259" v="7344" actId="14100"/>
        <pc:sldMkLst>
          <pc:docMk/>
          <pc:sldMk cId="1708520212" sldId="297"/>
        </pc:sldMkLst>
        <pc:spChg chg="mod">
          <ac:chgData name="Zhipei Yan" userId="a12b1dbe-d58f-460e-ad06-a8153aa572e5" providerId="ADAL" clId="{838CB1E5-3574-49C9-AA54-25B408A30980}" dt="2021-06-06T01:25:09.056" v="4950" actId="20577"/>
          <ac:spMkLst>
            <pc:docMk/>
            <pc:sldMk cId="1708520212" sldId="297"/>
            <ac:spMk id="2" creationId="{CF176192-FF60-4E1E-8C77-8A6071BC2778}"/>
          </ac:spMkLst>
        </pc:spChg>
        <pc:spChg chg="mod">
          <ac:chgData name="Zhipei Yan" userId="a12b1dbe-d58f-460e-ad06-a8153aa572e5" providerId="ADAL" clId="{838CB1E5-3574-49C9-AA54-25B408A30980}" dt="2021-06-06T07:58:44.299" v="7322" actId="1076"/>
          <ac:spMkLst>
            <pc:docMk/>
            <pc:sldMk cId="1708520212" sldId="297"/>
            <ac:spMk id="3" creationId="{02B13071-5364-482F-82B3-5BD5400E4517}"/>
          </ac:spMkLst>
        </pc:spChg>
        <pc:spChg chg="add del mod">
          <ac:chgData name="Zhipei Yan" userId="a12b1dbe-d58f-460e-ad06-a8153aa572e5" providerId="ADAL" clId="{838CB1E5-3574-49C9-AA54-25B408A30980}" dt="2021-06-06T07:54:57.188" v="7170" actId="478"/>
          <ac:spMkLst>
            <pc:docMk/>
            <pc:sldMk cId="1708520212" sldId="297"/>
            <ac:spMk id="4" creationId="{31A52BF2-C73B-41B5-8B88-2FF2FB4A65F0}"/>
          </ac:spMkLst>
        </pc:spChg>
        <pc:spChg chg="add del mod">
          <ac:chgData name="Zhipei Yan" userId="a12b1dbe-d58f-460e-ad06-a8153aa572e5" providerId="ADAL" clId="{838CB1E5-3574-49C9-AA54-25B408A30980}" dt="2021-06-06T07:54:59.895" v="7171" actId="478"/>
          <ac:spMkLst>
            <pc:docMk/>
            <pc:sldMk cId="1708520212" sldId="297"/>
            <ac:spMk id="5" creationId="{4CA03B61-5C4A-4EEC-B6DB-79C84C3B25B6}"/>
          </ac:spMkLst>
        </pc:spChg>
        <pc:spChg chg="add mod">
          <ac:chgData name="Zhipei Yan" userId="a12b1dbe-d58f-460e-ad06-a8153aa572e5" providerId="ADAL" clId="{838CB1E5-3574-49C9-AA54-25B408A30980}" dt="2021-06-06T07:58:46.911" v="7323" actId="1076"/>
          <ac:spMkLst>
            <pc:docMk/>
            <pc:sldMk cId="1708520212" sldId="297"/>
            <ac:spMk id="6" creationId="{98B38D72-4735-48F2-B107-94C313DA146F}"/>
          </ac:spMkLst>
        </pc:spChg>
        <pc:spChg chg="add del">
          <ac:chgData name="Zhipei Yan" userId="a12b1dbe-d58f-460e-ad06-a8153aa572e5" providerId="ADAL" clId="{838CB1E5-3574-49C9-AA54-25B408A30980}" dt="2021-06-06T07:58:55.102" v="7325" actId="11529"/>
          <ac:spMkLst>
            <pc:docMk/>
            <pc:sldMk cId="1708520212" sldId="297"/>
            <ac:spMk id="7" creationId="{C106FB0B-C919-4DDD-BED8-DEC317A03BD5}"/>
          </ac:spMkLst>
        </pc:spChg>
        <pc:spChg chg="add del mod">
          <ac:chgData name="Zhipei Yan" userId="a12b1dbe-d58f-460e-ad06-a8153aa572e5" providerId="ADAL" clId="{838CB1E5-3574-49C9-AA54-25B408A30980}" dt="2021-06-06T07:59:15.954" v="7331" actId="11529"/>
          <ac:spMkLst>
            <pc:docMk/>
            <pc:sldMk cId="1708520212" sldId="297"/>
            <ac:spMk id="8" creationId="{CB2EB9C9-E7B4-46DB-A25C-3A9BA951A646}"/>
          </ac:spMkLst>
        </pc:spChg>
        <pc:spChg chg="add mod">
          <ac:chgData name="Zhipei Yan" userId="a12b1dbe-d58f-460e-ad06-a8153aa572e5" providerId="ADAL" clId="{838CB1E5-3574-49C9-AA54-25B408A30980}" dt="2021-06-06T07:59:54.259" v="7344" actId="14100"/>
          <ac:spMkLst>
            <pc:docMk/>
            <pc:sldMk cId="1708520212" sldId="297"/>
            <ac:spMk id="9" creationId="{2B3F095B-AB97-4E1E-A3A2-E1151A6DFBF3}"/>
          </ac:spMkLst>
        </pc:spChg>
      </pc:sldChg>
      <pc:sldChg chg="modSp add del mod">
        <pc:chgData name="Zhipei Yan" userId="a12b1dbe-d58f-460e-ad06-a8153aa572e5" providerId="ADAL" clId="{838CB1E5-3574-49C9-AA54-25B408A30980}" dt="2021-06-06T07:30:30.846" v="6579" actId="47"/>
        <pc:sldMkLst>
          <pc:docMk/>
          <pc:sldMk cId="2154042735" sldId="298"/>
        </pc:sldMkLst>
        <pc:spChg chg="mod">
          <ac:chgData name="Zhipei Yan" userId="a12b1dbe-d58f-460e-ad06-a8153aa572e5" providerId="ADAL" clId="{838CB1E5-3574-49C9-AA54-25B408A30980}" dt="2021-06-06T04:44:00.836" v="5374" actId="20577"/>
          <ac:spMkLst>
            <pc:docMk/>
            <pc:sldMk cId="2154042735" sldId="298"/>
            <ac:spMk id="3" creationId="{4596354F-F4D0-4F8C-9D00-D767D41AA84E}"/>
          </ac:spMkLst>
        </pc:spChg>
      </pc:sldChg>
      <pc:sldChg chg="modSp add del mod">
        <pc:chgData name="Zhipei Yan" userId="a12b1dbe-d58f-460e-ad06-a8153aa572e5" providerId="ADAL" clId="{838CB1E5-3574-49C9-AA54-25B408A30980}" dt="2021-06-06T04:47:41.436" v="5473" actId="47"/>
        <pc:sldMkLst>
          <pc:docMk/>
          <pc:sldMk cId="2840279811" sldId="299"/>
        </pc:sldMkLst>
        <pc:picChg chg="mod">
          <ac:chgData name="Zhipei Yan" userId="a12b1dbe-d58f-460e-ad06-a8153aa572e5" providerId="ADAL" clId="{838CB1E5-3574-49C9-AA54-25B408A30980}" dt="2021-06-06T04:47:04.783" v="5451" actId="1076"/>
          <ac:picMkLst>
            <pc:docMk/>
            <pc:sldMk cId="2840279811" sldId="299"/>
            <ac:picMk id="4" creationId="{5B6DA874-AE42-4BF1-9CE3-5D90867114A4}"/>
          </ac:picMkLst>
        </pc:picChg>
      </pc:sldChg>
      <pc:sldChg chg="addSp delSp modSp add mod">
        <pc:chgData name="Zhipei Yan" userId="a12b1dbe-d58f-460e-ad06-a8153aa572e5" providerId="ADAL" clId="{838CB1E5-3574-49C9-AA54-25B408A30980}" dt="2021-06-06T04:47:53.273" v="5476" actId="478"/>
        <pc:sldMkLst>
          <pc:docMk/>
          <pc:sldMk cId="3672855779" sldId="300"/>
        </pc:sldMkLst>
        <pc:spChg chg="mod">
          <ac:chgData name="Zhipei Yan" userId="a12b1dbe-d58f-460e-ad06-a8153aa572e5" providerId="ADAL" clId="{838CB1E5-3574-49C9-AA54-25B408A30980}" dt="2021-06-06T04:47:35.182" v="5472" actId="20577"/>
          <ac:spMkLst>
            <pc:docMk/>
            <pc:sldMk cId="3672855779" sldId="300"/>
            <ac:spMk id="3" creationId="{4596354F-F4D0-4F8C-9D00-D767D41AA84E}"/>
          </ac:spMkLst>
        </pc:spChg>
        <pc:spChg chg="del">
          <ac:chgData name="Zhipei Yan" userId="a12b1dbe-d58f-460e-ad06-a8153aa572e5" providerId="ADAL" clId="{838CB1E5-3574-49C9-AA54-25B408A30980}" dt="2021-06-06T04:47:53.273" v="5476" actId="478"/>
          <ac:spMkLst>
            <pc:docMk/>
            <pc:sldMk cId="3672855779" sldId="300"/>
            <ac:spMk id="9" creationId="{188C7849-C1EB-418C-87DE-6BF7CBFA506C}"/>
          </ac:spMkLst>
        </pc:spChg>
        <pc:spChg chg="add mod">
          <ac:chgData name="Zhipei Yan" userId="a12b1dbe-d58f-460e-ad06-a8153aa572e5" providerId="ADAL" clId="{838CB1E5-3574-49C9-AA54-25B408A30980}" dt="2021-06-06T04:47:50.670" v="5475"/>
          <ac:spMkLst>
            <pc:docMk/>
            <pc:sldMk cId="3672855779" sldId="300"/>
            <ac:spMk id="15" creationId="{777C83C0-3D2B-4B06-8003-34686BE035AE}"/>
          </ac:spMkLst>
        </pc:spChg>
      </pc:sldChg>
      <pc:sldChg chg="addSp delSp modSp add mod">
        <pc:chgData name="Zhipei Yan" userId="a12b1dbe-d58f-460e-ad06-a8153aa572e5" providerId="ADAL" clId="{838CB1E5-3574-49C9-AA54-25B408A30980}" dt="2021-06-06T06:43:50.832" v="5850" actId="20577"/>
        <pc:sldMkLst>
          <pc:docMk/>
          <pc:sldMk cId="797857033" sldId="301"/>
        </pc:sldMkLst>
        <pc:spChg chg="mod">
          <ac:chgData name="Zhipei Yan" userId="a12b1dbe-d58f-460e-ad06-a8153aa572e5" providerId="ADAL" clId="{838CB1E5-3574-49C9-AA54-25B408A30980}" dt="2021-06-06T06:43:50.832" v="5850" actId="20577"/>
          <ac:spMkLst>
            <pc:docMk/>
            <pc:sldMk cId="797857033" sldId="301"/>
            <ac:spMk id="3" creationId="{4596354F-F4D0-4F8C-9D00-D767D41AA84E}"/>
          </ac:spMkLst>
        </pc:spChg>
        <pc:picChg chg="mod">
          <ac:chgData name="Zhipei Yan" userId="a12b1dbe-d58f-460e-ad06-a8153aa572e5" providerId="ADAL" clId="{838CB1E5-3574-49C9-AA54-25B408A30980}" dt="2021-06-06T06:37:53.826" v="5705" actId="14826"/>
          <ac:picMkLst>
            <pc:docMk/>
            <pc:sldMk cId="797857033" sldId="301"/>
            <ac:picMk id="4" creationId="{5B6DA874-AE42-4BF1-9CE3-5D90867114A4}"/>
          </ac:picMkLst>
        </pc:picChg>
        <pc:picChg chg="add del mod">
          <ac:chgData name="Zhipei Yan" userId="a12b1dbe-d58f-460e-ad06-a8153aa572e5" providerId="ADAL" clId="{838CB1E5-3574-49C9-AA54-25B408A30980}" dt="2021-06-06T06:22:34.113" v="5689" actId="478"/>
          <ac:picMkLst>
            <pc:docMk/>
            <pc:sldMk cId="797857033" sldId="301"/>
            <ac:picMk id="16" creationId="{6F29EB21-8D00-4185-BCEF-BEA7F03BA67A}"/>
          </ac:picMkLst>
        </pc:picChg>
        <pc:picChg chg="add del mod">
          <ac:chgData name="Zhipei Yan" userId="a12b1dbe-d58f-460e-ad06-a8153aa572e5" providerId="ADAL" clId="{838CB1E5-3574-49C9-AA54-25B408A30980}" dt="2021-06-06T06:27:51.717" v="5702" actId="478"/>
          <ac:picMkLst>
            <pc:docMk/>
            <pc:sldMk cId="797857033" sldId="301"/>
            <ac:picMk id="18" creationId="{D2DE003C-2CCD-4DD5-B023-84746CAAEAAC}"/>
          </ac:picMkLst>
        </pc:picChg>
      </pc:sldChg>
      <pc:sldChg chg="addSp modSp add mod">
        <pc:chgData name="Zhipei Yan" userId="a12b1dbe-d58f-460e-ad06-a8153aa572e5" providerId="ADAL" clId="{838CB1E5-3574-49C9-AA54-25B408A30980}" dt="2021-06-06T07:14:57.945" v="6315" actId="1076"/>
        <pc:sldMkLst>
          <pc:docMk/>
          <pc:sldMk cId="3639626520" sldId="302"/>
        </pc:sldMkLst>
        <pc:spChg chg="mod">
          <ac:chgData name="Zhipei Yan" userId="a12b1dbe-d58f-460e-ad06-a8153aa572e5" providerId="ADAL" clId="{838CB1E5-3574-49C9-AA54-25B408A30980}" dt="2021-06-06T07:14:10.877" v="6305" actId="20577"/>
          <ac:spMkLst>
            <pc:docMk/>
            <pc:sldMk cId="3639626520" sldId="302"/>
            <ac:spMk id="3" creationId="{4596354F-F4D0-4F8C-9D00-D767D41AA84E}"/>
          </ac:spMkLst>
        </pc:spChg>
        <pc:spChg chg="mod">
          <ac:chgData name="Zhipei Yan" userId="a12b1dbe-d58f-460e-ad06-a8153aa572e5" providerId="ADAL" clId="{838CB1E5-3574-49C9-AA54-25B408A30980}" dt="2021-06-06T07:14:51.317" v="6311" actId="1076"/>
          <ac:spMkLst>
            <pc:docMk/>
            <pc:sldMk cId="3639626520" sldId="302"/>
            <ac:spMk id="6" creationId="{C79262F9-B38C-41FB-BD5A-3501BA8FDD31}"/>
          </ac:spMkLst>
        </pc:spChg>
        <pc:spChg chg="add mod">
          <ac:chgData name="Zhipei Yan" userId="a12b1dbe-d58f-460e-ad06-a8153aa572e5" providerId="ADAL" clId="{838CB1E5-3574-49C9-AA54-25B408A30980}" dt="2021-06-06T07:14:57.945" v="6315" actId="1076"/>
          <ac:spMkLst>
            <pc:docMk/>
            <pc:sldMk cId="3639626520" sldId="302"/>
            <ac:spMk id="16" creationId="{7618A90D-EACE-4F9C-89DF-1B0217FD84AF}"/>
          </ac:spMkLst>
        </pc:spChg>
      </pc:sldChg>
      <pc:sldChg chg="modSp add mod">
        <pc:chgData name="Zhipei Yan" userId="a12b1dbe-d58f-460e-ad06-a8153aa572e5" providerId="ADAL" clId="{838CB1E5-3574-49C9-AA54-25B408A30980}" dt="2021-06-06T07:30:22.081" v="6578" actId="20577"/>
        <pc:sldMkLst>
          <pc:docMk/>
          <pc:sldMk cId="2423261584" sldId="303"/>
        </pc:sldMkLst>
        <pc:spChg chg="mod">
          <ac:chgData name="Zhipei Yan" userId="a12b1dbe-d58f-460e-ad06-a8153aa572e5" providerId="ADAL" clId="{838CB1E5-3574-49C9-AA54-25B408A30980}" dt="2021-06-06T07:30:22.081" v="6578" actId="20577"/>
          <ac:spMkLst>
            <pc:docMk/>
            <pc:sldMk cId="2423261584" sldId="303"/>
            <ac:spMk id="3" creationId="{4596354F-F4D0-4F8C-9D00-D767D41AA84E}"/>
          </ac:spMkLst>
        </pc:spChg>
        <pc:picChg chg="mod">
          <ac:chgData name="Zhipei Yan" userId="a12b1dbe-d58f-460e-ad06-a8153aa572e5" providerId="ADAL" clId="{838CB1E5-3574-49C9-AA54-25B408A30980}" dt="2021-06-06T06:40:52.309" v="5709" actId="14826"/>
          <ac:picMkLst>
            <pc:docMk/>
            <pc:sldMk cId="2423261584" sldId="303"/>
            <ac:picMk id="4" creationId="{5B6DA874-AE42-4BF1-9CE3-5D90867114A4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6T07:08:59.518" v="6125" actId="1076"/>
        <pc:sldMkLst>
          <pc:docMk/>
          <pc:sldMk cId="2959589705" sldId="304"/>
        </pc:sldMkLst>
        <pc:spChg chg="mod">
          <ac:chgData name="Zhipei Yan" userId="a12b1dbe-d58f-460e-ad06-a8153aa572e5" providerId="ADAL" clId="{838CB1E5-3574-49C9-AA54-25B408A30980}" dt="2021-06-06T06:58:15.100" v="5901" actId="20577"/>
          <ac:spMkLst>
            <pc:docMk/>
            <pc:sldMk cId="2959589705" sldId="304"/>
            <ac:spMk id="2" creationId="{5396B71D-E7F6-47F0-97D9-414901646A38}"/>
          </ac:spMkLst>
        </pc:spChg>
        <pc:spChg chg="del">
          <ac:chgData name="Zhipei Yan" userId="a12b1dbe-d58f-460e-ad06-a8153aa572e5" providerId="ADAL" clId="{838CB1E5-3574-49C9-AA54-25B408A30980}" dt="2021-06-06T07:04:35.418" v="5902"/>
          <ac:spMkLst>
            <pc:docMk/>
            <pc:sldMk cId="2959589705" sldId="304"/>
            <ac:spMk id="3" creationId="{DA83CE52-A089-43E5-BBA2-E63D47F5FDF4}"/>
          </ac:spMkLst>
        </pc:spChg>
        <pc:spChg chg="add mod">
          <ac:chgData name="Zhipei Yan" userId="a12b1dbe-d58f-460e-ad06-a8153aa572e5" providerId="ADAL" clId="{838CB1E5-3574-49C9-AA54-25B408A30980}" dt="2021-06-06T07:06:27.593" v="5944" actId="20577"/>
          <ac:spMkLst>
            <pc:docMk/>
            <pc:sldMk cId="2959589705" sldId="304"/>
            <ac:spMk id="4" creationId="{89F6ECD2-DA4A-40C6-A2C1-B377F63B73DE}"/>
          </ac:spMkLst>
        </pc:spChg>
        <pc:spChg chg="add mod">
          <ac:chgData name="Zhipei Yan" userId="a12b1dbe-d58f-460e-ad06-a8153aa572e5" providerId="ADAL" clId="{838CB1E5-3574-49C9-AA54-25B408A30980}" dt="2021-06-06T07:07:31.777" v="5978" actId="1076"/>
          <ac:spMkLst>
            <pc:docMk/>
            <pc:sldMk cId="2959589705" sldId="304"/>
            <ac:spMk id="5" creationId="{1314B282-6874-4791-828E-B592A1A30170}"/>
          </ac:spMkLst>
        </pc:spChg>
        <pc:spChg chg="add mod">
          <ac:chgData name="Zhipei Yan" userId="a12b1dbe-d58f-460e-ad06-a8153aa572e5" providerId="ADAL" clId="{838CB1E5-3574-49C9-AA54-25B408A30980}" dt="2021-06-06T07:08:59.518" v="6125" actId="1076"/>
          <ac:spMkLst>
            <pc:docMk/>
            <pc:sldMk cId="2959589705" sldId="304"/>
            <ac:spMk id="6" creationId="{D898AD4B-70B6-4A4B-872B-423EE8A8B278}"/>
          </ac:spMkLst>
        </pc:spChg>
      </pc:sldChg>
      <pc:sldChg chg="addSp modSp new mod modAnim">
        <pc:chgData name="Zhipei Yan" userId="a12b1dbe-d58f-460e-ad06-a8153aa572e5" providerId="ADAL" clId="{838CB1E5-3574-49C9-AA54-25B408A30980}" dt="2021-06-06T07:11:57.555" v="6195" actId="171"/>
        <pc:sldMkLst>
          <pc:docMk/>
          <pc:sldMk cId="3435528253" sldId="305"/>
        </pc:sldMkLst>
        <pc:spChg chg="mod">
          <ac:chgData name="Zhipei Yan" userId="a12b1dbe-d58f-460e-ad06-a8153aa572e5" providerId="ADAL" clId="{838CB1E5-3574-49C9-AA54-25B408A30980}" dt="2021-06-06T07:09:07.284" v="6142" actId="20577"/>
          <ac:spMkLst>
            <pc:docMk/>
            <pc:sldMk cId="3435528253" sldId="305"/>
            <ac:spMk id="2" creationId="{67FC96CC-C3B8-49D6-985E-F6617DED1DBA}"/>
          </ac:spMkLst>
        </pc:spChg>
        <pc:spChg chg="mod">
          <ac:chgData name="Zhipei Yan" userId="a12b1dbe-d58f-460e-ad06-a8153aa572e5" providerId="ADAL" clId="{838CB1E5-3574-49C9-AA54-25B408A30980}" dt="2021-06-06T07:09:18.359" v="6161" actId="20577"/>
          <ac:spMkLst>
            <pc:docMk/>
            <pc:sldMk cId="3435528253" sldId="305"/>
            <ac:spMk id="3" creationId="{7F1B4485-5762-48BE-B225-59BFA287DDC6}"/>
          </ac:spMkLst>
        </pc:spChg>
        <pc:picChg chg="add mod ord">
          <ac:chgData name="Zhipei Yan" userId="a12b1dbe-d58f-460e-ad06-a8153aa572e5" providerId="ADAL" clId="{838CB1E5-3574-49C9-AA54-25B408A30980}" dt="2021-06-06T07:11:57.555" v="6195" actId="171"/>
          <ac:picMkLst>
            <pc:docMk/>
            <pc:sldMk cId="3435528253" sldId="305"/>
            <ac:picMk id="4" creationId="{6E03FA60-3B07-4BF7-B8B2-DAF3F58732B5}"/>
          </ac:picMkLst>
        </pc:picChg>
        <pc:picChg chg="add mod ord">
          <ac:chgData name="Zhipei Yan" userId="a12b1dbe-d58f-460e-ad06-a8153aa572e5" providerId="ADAL" clId="{838CB1E5-3574-49C9-AA54-25B408A30980}" dt="2021-06-06T07:11:54.201" v="6194" actId="14100"/>
          <ac:picMkLst>
            <pc:docMk/>
            <pc:sldMk cId="3435528253" sldId="305"/>
            <ac:picMk id="5" creationId="{B274CA38-4EC2-42B1-9F57-D2D87E92AF1F}"/>
          </ac:picMkLst>
        </pc:picChg>
      </pc:sldChg>
      <pc:sldChg chg="modSp add mod">
        <pc:chgData name="Zhipei Yan" userId="a12b1dbe-d58f-460e-ad06-a8153aa572e5" providerId="ADAL" clId="{838CB1E5-3574-49C9-AA54-25B408A30980}" dt="2021-06-06T07:18:25.309" v="6363" actId="20577"/>
        <pc:sldMkLst>
          <pc:docMk/>
          <pc:sldMk cId="3025594136" sldId="306"/>
        </pc:sldMkLst>
        <pc:spChg chg="mod">
          <ac:chgData name="Zhipei Yan" userId="a12b1dbe-d58f-460e-ad06-a8153aa572e5" providerId="ADAL" clId="{838CB1E5-3574-49C9-AA54-25B408A30980}" dt="2021-06-06T07:18:25.309" v="6363" actId="20577"/>
          <ac:spMkLst>
            <pc:docMk/>
            <pc:sldMk cId="3025594136" sldId="306"/>
            <ac:spMk id="2" creationId="{00000000-0000-0000-0000-000000000000}"/>
          </ac:spMkLst>
        </pc:spChg>
      </pc:sldChg>
      <pc:sldChg chg="addSp delSp modSp new mod">
        <pc:chgData name="Zhipei Yan" userId="a12b1dbe-d58f-460e-ad06-a8153aa572e5" providerId="ADAL" clId="{838CB1E5-3574-49C9-AA54-25B408A30980}" dt="2021-06-06T07:21:10.092" v="6424" actId="1076"/>
        <pc:sldMkLst>
          <pc:docMk/>
          <pc:sldMk cId="1784215030" sldId="307"/>
        </pc:sldMkLst>
        <pc:spChg chg="mod">
          <ac:chgData name="Zhipei Yan" userId="a12b1dbe-d58f-460e-ad06-a8153aa572e5" providerId="ADAL" clId="{838CB1E5-3574-49C9-AA54-25B408A30980}" dt="2021-06-06T07:18:34.265" v="6388" actId="20577"/>
          <ac:spMkLst>
            <pc:docMk/>
            <pc:sldMk cId="1784215030" sldId="307"/>
            <ac:spMk id="2" creationId="{0A4BFCB3-7B3D-4A9D-BA18-F0FBC55AA2AA}"/>
          </ac:spMkLst>
        </pc:spChg>
        <pc:spChg chg="del">
          <ac:chgData name="Zhipei Yan" userId="a12b1dbe-d58f-460e-ad06-a8153aa572e5" providerId="ADAL" clId="{838CB1E5-3574-49C9-AA54-25B408A30980}" dt="2021-06-06T07:19:04.232" v="6389" actId="478"/>
          <ac:spMkLst>
            <pc:docMk/>
            <pc:sldMk cId="1784215030" sldId="307"/>
            <ac:spMk id="3" creationId="{EF14DAC1-4E63-4C07-A16E-544D7CF41C7A}"/>
          </ac:spMkLst>
        </pc:spChg>
        <pc:spChg chg="add mod">
          <ac:chgData name="Zhipei Yan" userId="a12b1dbe-d58f-460e-ad06-a8153aa572e5" providerId="ADAL" clId="{838CB1E5-3574-49C9-AA54-25B408A30980}" dt="2021-06-06T07:19:53.898" v="6411" actId="1076"/>
          <ac:spMkLst>
            <pc:docMk/>
            <pc:sldMk cId="1784215030" sldId="307"/>
            <ac:spMk id="5" creationId="{CBBF2C7D-2B8F-45AB-A58E-C8D2D9257065}"/>
          </ac:spMkLst>
        </pc:spChg>
        <pc:spChg chg="add mod">
          <ac:chgData name="Zhipei Yan" userId="a12b1dbe-d58f-460e-ad06-a8153aa572e5" providerId="ADAL" clId="{838CB1E5-3574-49C9-AA54-25B408A30980}" dt="2021-06-06T07:20:20.399" v="6418" actId="1076"/>
          <ac:spMkLst>
            <pc:docMk/>
            <pc:sldMk cId="1784215030" sldId="307"/>
            <ac:spMk id="6" creationId="{F23F145C-21A0-4198-B8D3-6A896020117B}"/>
          </ac:spMkLst>
        </pc:spChg>
        <pc:spChg chg="add mod">
          <ac:chgData name="Zhipei Yan" userId="a12b1dbe-d58f-460e-ad06-a8153aa572e5" providerId="ADAL" clId="{838CB1E5-3574-49C9-AA54-25B408A30980}" dt="2021-06-06T07:20:21.968" v="6419" actId="1076"/>
          <ac:spMkLst>
            <pc:docMk/>
            <pc:sldMk cId="1784215030" sldId="307"/>
            <ac:spMk id="7" creationId="{6A40D77B-B612-46ED-B89B-E09A631CBAD9}"/>
          </ac:spMkLst>
        </pc:spChg>
        <pc:spChg chg="add mod">
          <ac:chgData name="Zhipei Yan" userId="a12b1dbe-d58f-460e-ad06-a8153aa572e5" providerId="ADAL" clId="{838CB1E5-3574-49C9-AA54-25B408A30980}" dt="2021-06-06T07:21:00.724" v="6421" actId="164"/>
          <ac:spMkLst>
            <pc:docMk/>
            <pc:sldMk cId="1784215030" sldId="307"/>
            <ac:spMk id="8" creationId="{4F6D5E7F-6464-4992-A7EB-8FCBF1982DF6}"/>
          </ac:spMkLst>
        </pc:spChg>
        <pc:spChg chg="add mod">
          <ac:chgData name="Zhipei Yan" userId="a12b1dbe-d58f-460e-ad06-a8153aa572e5" providerId="ADAL" clId="{838CB1E5-3574-49C9-AA54-25B408A30980}" dt="2021-06-06T07:21:00.724" v="6421" actId="164"/>
          <ac:spMkLst>
            <pc:docMk/>
            <pc:sldMk cId="1784215030" sldId="307"/>
            <ac:spMk id="11" creationId="{F3890628-6D3B-47CA-9D02-73341886E314}"/>
          </ac:spMkLst>
        </pc:spChg>
        <pc:spChg chg="add mod">
          <ac:chgData name="Zhipei Yan" userId="a12b1dbe-d58f-460e-ad06-a8153aa572e5" providerId="ADAL" clId="{838CB1E5-3574-49C9-AA54-25B408A30980}" dt="2021-06-06T07:21:00.724" v="6421" actId="164"/>
          <ac:spMkLst>
            <pc:docMk/>
            <pc:sldMk cId="1784215030" sldId="307"/>
            <ac:spMk id="12" creationId="{4EF37AF9-5A1D-4005-B778-9971965CB49D}"/>
          </ac:spMkLst>
        </pc:spChg>
        <pc:spChg chg="add mod">
          <ac:chgData name="Zhipei Yan" userId="a12b1dbe-d58f-460e-ad06-a8153aa572e5" providerId="ADAL" clId="{838CB1E5-3574-49C9-AA54-25B408A30980}" dt="2021-06-06T07:21:00.724" v="6421" actId="164"/>
          <ac:spMkLst>
            <pc:docMk/>
            <pc:sldMk cId="1784215030" sldId="307"/>
            <ac:spMk id="13" creationId="{E1A2FB99-B317-40D3-96FE-BC56EFEAFE91}"/>
          </ac:spMkLst>
        </pc:spChg>
        <pc:spChg chg="add mod">
          <ac:chgData name="Zhipei Yan" userId="a12b1dbe-d58f-460e-ad06-a8153aa572e5" providerId="ADAL" clId="{838CB1E5-3574-49C9-AA54-25B408A30980}" dt="2021-06-06T07:21:00.724" v="6421" actId="164"/>
          <ac:spMkLst>
            <pc:docMk/>
            <pc:sldMk cId="1784215030" sldId="307"/>
            <ac:spMk id="14" creationId="{F4A07C5E-4435-4240-B730-0609A0616CC5}"/>
          </ac:spMkLst>
        </pc:spChg>
        <pc:spChg chg="add mod">
          <ac:chgData name="Zhipei Yan" userId="a12b1dbe-d58f-460e-ad06-a8153aa572e5" providerId="ADAL" clId="{838CB1E5-3574-49C9-AA54-25B408A30980}" dt="2021-06-06T07:21:00.724" v="6421" actId="164"/>
          <ac:spMkLst>
            <pc:docMk/>
            <pc:sldMk cId="1784215030" sldId="307"/>
            <ac:spMk id="16" creationId="{44A98979-A5C5-4BBC-BD84-3976FC0753EC}"/>
          </ac:spMkLst>
        </pc:spChg>
        <pc:spChg chg="add mod">
          <ac:chgData name="Zhipei Yan" userId="a12b1dbe-d58f-460e-ad06-a8153aa572e5" providerId="ADAL" clId="{838CB1E5-3574-49C9-AA54-25B408A30980}" dt="2021-06-06T07:21:00.724" v="6421" actId="164"/>
          <ac:spMkLst>
            <pc:docMk/>
            <pc:sldMk cId="1784215030" sldId="307"/>
            <ac:spMk id="17" creationId="{0946B49A-E080-4491-AE08-A2EA3365B2A8}"/>
          </ac:spMkLst>
        </pc:spChg>
        <pc:spChg chg="add mod">
          <ac:chgData name="Zhipei Yan" userId="a12b1dbe-d58f-460e-ad06-a8153aa572e5" providerId="ADAL" clId="{838CB1E5-3574-49C9-AA54-25B408A30980}" dt="2021-06-06T07:21:00.724" v="6421" actId="164"/>
          <ac:spMkLst>
            <pc:docMk/>
            <pc:sldMk cId="1784215030" sldId="307"/>
            <ac:spMk id="22" creationId="{A41E7BDB-75A3-46F1-AF30-78554A788D4A}"/>
          </ac:spMkLst>
        </pc:spChg>
        <pc:grpChg chg="add mod">
          <ac:chgData name="Zhipei Yan" userId="a12b1dbe-d58f-460e-ad06-a8153aa572e5" providerId="ADAL" clId="{838CB1E5-3574-49C9-AA54-25B408A30980}" dt="2021-06-06T07:21:10.092" v="6424" actId="1076"/>
          <ac:grpSpMkLst>
            <pc:docMk/>
            <pc:sldMk cId="1784215030" sldId="307"/>
            <ac:grpSpMk id="23" creationId="{FEABA358-B776-4E4A-9F1D-FCEE75890AE4}"/>
          </ac:grpSpMkLst>
        </pc:grpChg>
        <pc:picChg chg="add mod">
          <ac:chgData name="Zhipei Yan" userId="a12b1dbe-d58f-460e-ad06-a8153aa572e5" providerId="ADAL" clId="{838CB1E5-3574-49C9-AA54-25B408A30980}" dt="2021-06-06T07:20:17.550" v="6417" actId="1076"/>
          <ac:picMkLst>
            <pc:docMk/>
            <pc:sldMk cId="1784215030" sldId="307"/>
            <ac:picMk id="4" creationId="{D5106B33-F31F-42D0-9249-7710E83A392F}"/>
          </ac:picMkLst>
        </pc:picChg>
        <pc:cxnChg chg="add mod">
          <ac:chgData name="Zhipei Yan" userId="a12b1dbe-d58f-460e-ad06-a8153aa572e5" providerId="ADAL" clId="{838CB1E5-3574-49C9-AA54-25B408A30980}" dt="2021-06-06T07:21:00.724" v="6421" actId="164"/>
          <ac:cxnSpMkLst>
            <pc:docMk/>
            <pc:sldMk cId="1784215030" sldId="307"/>
            <ac:cxnSpMk id="9" creationId="{2EFC26CB-B48C-42AC-861D-65725E76801B}"/>
          </ac:cxnSpMkLst>
        </pc:cxnChg>
        <pc:cxnChg chg="add mod">
          <ac:chgData name="Zhipei Yan" userId="a12b1dbe-d58f-460e-ad06-a8153aa572e5" providerId="ADAL" clId="{838CB1E5-3574-49C9-AA54-25B408A30980}" dt="2021-06-06T07:21:00.724" v="6421" actId="164"/>
          <ac:cxnSpMkLst>
            <pc:docMk/>
            <pc:sldMk cId="1784215030" sldId="307"/>
            <ac:cxnSpMk id="10" creationId="{AE087A67-7D57-4F7F-877E-66FFC3626DD9}"/>
          </ac:cxnSpMkLst>
        </pc:cxnChg>
        <pc:cxnChg chg="add mod">
          <ac:chgData name="Zhipei Yan" userId="a12b1dbe-d58f-460e-ad06-a8153aa572e5" providerId="ADAL" clId="{838CB1E5-3574-49C9-AA54-25B408A30980}" dt="2021-06-06T07:21:00.724" v="6421" actId="164"/>
          <ac:cxnSpMkLst>
            <pc:docMk/>
            <pc:sldMk cId="1784215030" sldId="307"/>
            <ac:cxnSpMk id="15" creationId="{58EC1674-2F0A-4A12-AD76-5097E637FBDD}"/>
          </ac:cxnSpMkLst>
        </pc:cxnChg>
        <pc:cxnChg chg="add mod">
          <ac:chgData name="Zhipei Yan" userId="a12b1dbe-d58f-460e-ad06-a8153aa572e5" providerId="ADAL" clId="{838CB1E5-3574-49C9-AA54-25B408A30980}" dt="2021-06-06T07:21:00.724" v="6421" actId="164"/>
          <ac:cxnSpMkLst>
            <pc:docMk/>
            <pc:sldMk cId="1784215030" sldId="307"/>
            <ac:cxnSpMk id="18" creationId="{AC39EF7D-32F4-472D-888E-4325EF795132}"/>
          </ac:cxnSpMkLst>
        </pc:cxnChg>
        <pc:cxnChg chg="add mod">
          <ac:chgData name="Zhipei Yan" userId="a12b1dbe-d58f-460e-ad06-a8153aa572e5" providerId="ADAL" clId="{838CB1E5-3574-49C9-AA54-25B408A30980}" dt="2021-06-06T07:21:00.724" v="6421" actId="164"/>
          <ac:cxnSpMkLst>
            <pc:docMk/>
            <pc:sldMk cId="1784215030" sldId="307"/>
            <ac:cxnSpMk id="19" creationId="{4FEBB450-BEE4-484D-9D8F-2FE0B20C5399}"/>
          </ac:cxnSpMkLst>
        </pc:cxnChg>
        <pc:cxnChg chg="add mod">
          <ac:chgData name="Zhipei Yan" userId="a12b1dbe-d58f-460e-ad06-a8153aa572e5" providerId="ADAL" clId="{838CB1E5-3574-49C9-AA54-25B408A30980}" dt="2021-06-06T07:21:00.724" v="6421" actId="164"/>
          <ac:cxnSpMkLst>
            <pc:docMk/>
            <pc:sldMk cId="1784215030" sldId="307"/>
            <ac:cxnSpMk id="20" creationId="{45C6512B-CDB1-4C6F-87E4-2B5EFDBFB238}"/>
          </ac:cxnSpMkLst>
        </pc:cxnChg>
        <pc:cxnChg chg="add mod">
          <ac:chgData name="Zhipei Yan" userId="a12b1dbe-d58f-460e-ad06-a8153aa572e5" providerId="ADAL" clId="{838CB1E5-3574-49C9-AA54-25B408A30980}" dt="2021-06-06T07:21:00.724" v="6421" actId="164"/>
          <ac:cxnSpMkLst>
            <pc:docMk/>
            <pc:sldMk cId="1784215030" sldId="307"/>
            <ac:cxnSpMk id="21" creationId="{A89E97BA-034D-4D45-89C7-B3B814D6B16F}"/>
          </ac:cxnSpMkLst>
        </pc:cxnChg>
      </pc:sldChg>
      <pc:sldChg chg="add del">
        <pc:chgData name="Zhipei Yan" userId="a12b1dbe-d58f-460e-ad06-a8153aa572e5" providerId="ADAL" clId="{838CB1E5-3574-49C9-AA54-25B408A30980}" dt="2021-06-06T07:21:13.847" v="6425" actId="47"/>
        <pc:sldMkLst>
          <pc:docMk/>
          <pc:sldMk cId="1204422048" sldId="308"/>
        </pc:sldMkLst>
      </pc:sldChg>
      <pc:sldChg chg="modSp add mod ord">
        <pc:chgData name="Zhipei Yan" userId="a12b1dbe-d58f-460e-ad06-a8153aa572e5" providerId="ADAL" clId="{838CB1E5-3574-49C9-AA54-25B408A30980}" dt="2021-06-06T07:32:32.762" v="6713" actId="14826"/>
        <pc:sldMkLst>
          <pc:docMk/>
          <pc:sldMk cId="3008963196" sldId="308"/>
        </pc:sldMkLst>
        <pc:spChg chg="mod">
          <ac:chgData name="Zhipei Yan" userId="a12b1dbe-d58f-460e-ad06-a8153aa572e5" providerId="ADAL" clId="{838CB1E5-3574-49C9-AA54-25B408A30980}" dt="2021-06-06T07:32:17.048" v="6712" actId="20577"/>
          <ac:spMkLst>
            <pc:docMk/>
            <pc:sldMk cId="3008963196" sldId="308"/>
            <ac:spMk id="3" creationId="{4596354F-F4D0-4F8C-9D00-D767D41AA84E}"/>
          </ac:spMkLst>
        </pc:spChg>
        <pc:picChg chg="mod">
          <ac:chgData name="Zhipei Yan" userId="a12b1dbe-d58f-460e-ad06-a8153aa572e5" providerId="ADAL" clId="{838CB1E5-3574-49C9-AA54-25B408A30980}" dt="2021-06-06T07:32:32.762" v="6713" actId="14826"/>
          <ac:picMkLst>
            <pc:docMk/>
            <pc:sldMk cId="3008963196" sldId="308"/>
            <ac:picMk id="4" creationId="{5B6DA874-AE42-4BF1-9CE3-5D90867114A4}"/>
          </ac:picMkLst>
        </pc:picChg>
      </pc:sldChg>
      <pc:sldChg chg="addSp modSp new modAnim">
        <pc:chgData name="Zhipei Yan" userId="a12b1dbe-d58f-460e-ad06-a8153aa572e5" providerId="ADAL" clId="{838CB1E5-3574-49C9-AA54-25B408A30980}" dt="2021-06-06T08:05:34.797" v="7346"/>
        <pc:sldMkLst>
          <pc:docMk/>
          <pc:sldMk cId="2505286141" sldId="309"/>
        </pc:sldMkLst>
        <pc:picChg chg="add mod">
          <ac:chgData name="Zhipei Yan" userId="a12b1dbe-d58f-460e-ad06-a8153aa572e5" providerId="ADAL" clId="{838CB1E5-3574-49C9-AA54-25B408A30980}" dt="2021-06-06T08:05:34.797" v="7346"/>
          <ac:picMkLst>
            <pc:docMk/>
            <pc:sldMk cId="2505286141" sldId="309"/>
            <ac:picMk id="4" creationId="{A6AB2FA1-7F01-405F-902C-02FF0C551360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6T08:07:07.632" v="7363"/>
        <pc:sldMkLst>
          <pc:docMk/>
          <pc:sldMk cId="503274616" sldId="310"/>
        </pc:sldMkLst>
        <pc:spChg chg="mod">
          <ac:chgData name="Zhipei Yan" userId="a12b1dbe-d58f-460e-ad06-a8153aa572e5" providerId="ADAL" clId="{838CB1E5-3574-49C9-AA54-25B408A30980}" dt="2021-06-06T08:06:31.720" v="7358" actId="20577"/>
          <ac:spMkLst>
            <pc:docMk/>
            <pc:sldMk cId="503274616" sldId="310"/>
            <ac:spMk id="2" creationId="{03D458AC-E27C-4D4B-9BA5-53088A8C3E61}"/>
          </ac:spMkLst>
        </pc:spChg>
        <pc:spChg chg="del">
          <ac:chgData name="Zhipei Yan" userId="a12b1dbe-d58f-460e-ad06-a8153aa572e5" providerId="ADAL" clId="{838CB1E5-3574-49C9-AA54-25B408A30980}" dt="2021-06-06T08:06:21.296" v="7348"/>
          <ac:spMkLst>
            <pc:docMk/>
            <pc:sldMk cId="503274616" sldId="310"/>
            <ac:spMk id="3" creationId="{1862C1FF-9A3D-46DA-BBC5-6AD0EDDA5AE0}"/>
          </ac:spMkLst>
        </pc:spChg>
        <pc:picChg chg="add mod">
          <ac:chgData name="Zhipei Yan" userId="a12b1dbe-d58f-460e-ad06-a8153aa572e5" providerId="ADAL" clId="{838CB1E5-3574-49C9-AA54-25B408A30980}" dt="2021-06-06T08:06:22.182" v="7350" actId="962"/>
          <ac:picMkLst>
            <pc:docMk/>
            <pc:sldMk cId="503274616" sldId="310"/>
            <ac:picMk id="5" creationId="{72E96788-4445-4C38-BE95-3E695B41EB6B}"/>
          </ac:picMkLst>
        </pc:picChg>
        <pc:picChg chg="add del mod">
          <ac:chgData name="Zhipei Yan" userId="a12b1dbe-d58f-460e-ad06-a8153aa572e5" providerId="ADAL" clId="{838CB1E5-3574-49C9-AA54-25B408A30980}" dt="2021-06-06T08:07:07.632" v="7363"/>
          <ac:picMkLst>
            <pc:docMk/>
            <pc:sldMk cId="503274616" sldId="310"/>
            <ac:picMk id="7" creationId="{EF06D577-6212-4C95-808D-D3083926CFC6}"/>
          </ac:picMkLst>
        </pc:picChg>
      </pc:sldChg>
      <pc:sldChg chg="addSp delSp modSp add mod">
        <pc:chgData name="Zhipei Yan" userId="a12b1dbe-d58f-460e-ad06-a8153aa572e5" providerId="ADAL" clId="{838CB1E5-3574-49C9-AA54-25B408A30980}" dt="2021-06-06T08:07:20.331" v="7368" actId="962"/>
        <pc:sldMkLst>
          <pc:docMk/>
          <pc:sldMk cId="4243738446" sldId="311"/>
        </pc:sldMkLst>
        <pc:spChg chg="add del mod">
          <ac:chgData name="Zhipei Yan" userId="a12b1dbe-d58f-460e-ad06-a8153aa572e5" providerId="ADAL" clId="{838CB1E5-3574-49C9-AA54-25B408A30980}" dt="2021-06-06T08:07:19.457" v="7366"/>
          <ac:spMkLst>
            <pc:docMk/>
            <pc:sldMk cId="4243738446" sldId="311"/>
            <ac:spMk id="4" creationId="{0D574FF8-B20C-4A26-A8EF-17906E55DF00}"/>
          </ac:spMkLst>
        </pc:spChg>
        <pc:picChg chg="del">
          <ac:chgData name="Zhipei Yan" userId="a12b1dbe-d58f-460e-ad06-a8153aa572e5" providerId="ADAL" clId="{838CB1E5-3574-49C9-AA54-25B408A30980}" dt="2021-06-06T08:07:11.312" v="7365" actId="478"/>
          <ac:picMkLst>
            <pc:docMk/>
            <pc:sldMk cId="4243738446" sldId="311"/>
            <ac:picMk id="5" creationId="{72E96788-4445-4C38-BE95-3E695B41EB6B}"/>
          </ac:picMkLst>
        </pc:picChg>
        <pc:picChg chg="add mod">
          <ac:chgData name="Zhipei Yan" userId="a12b1dbe-d58f-460e-ad06-a8153aa572e5" providerId="ADAL" clId="{838CB1E5-3574-49C9-AA54-25B408A30980}" dt="2021-06-06T08:07:20.331" v="7368" actId="962"/>
          <ac:picMkLst>
            <pc:docMk/>
            <pc:sldMk cId="4243738446" sldId="311"/>
            <ac:picMk id="7" creationId="{9C8297BD-5C77-4589-B60C-AB6D25917318}"/>
          </ac:picMkLst>
        </pc:picChg>
      </pc:sldChg>
      <pc:sldChg chg="modSp new del mod">
        <pc:chgData name="Zhipei Yan" userId="a12b1dbe-d58f-460e-ad06-a8153aa572e5" providerId="ADAL" clId="{838CB1E5-3574-49C9-AA54-25B408A30980}" dt="2021-06-06T08:08:08.514" v="7378" actId="47"/>
        <pc:sldMkLst>
          <pc:docMk/>
          <pc:sldMk cId="289882155" sldId="312"/>
        </pc:sldMkLst>
        <pc:spChg chg="mod">
          <ac:chgData name="Zhipei Yan" userId="a12b1dbe-d58f-460e-ad06-a8153aa572e5" providerId="ADAL" clId="{838CB1E5-3574-49C9-AA54-25B408A30980}" dt="2021-06-06T08:08:05.709" v="7377" actId="20577"/>
          <ac:spMkLst>
            <pc:docMk/>
            <pc:sldMk cId="289882155" sldId="312"/>
            <ac:spMk id="2" creationId="{A95B7930-3C79-4B3C-A91F-5DC63DDB34F2}"/>
          </ac:spMkLst>
        </pc:spChg>
      </pc:sldChg>
      <pc:sldChg chg="addSp modSp new mod">
        <pc:chgData name="Zhipei Yan" userId="a12b1dbe-d58f-460e-ad06-a8153aa572e5" providerId="ADAL" clId="{838CB1E5-3574-49C9-AA54-25B408A30980}" dt="2021-06-06T08:13:57.244" v="7596" actId="1076"/>
        <pc:sldMkLst>
          <pc:docMk/>
          <pc:sldMk cId="2488405012" sldId="312"/>
        </pc:sldMkLst>
        <pc:spChg chg="mod">
          <ac:chgData name="Zhipei Yan" userId="a12b1dbe-d58f-460e-ad06-a8153aa572e5" providerId="ADAL" clId="{838CB1E5-3574-49C9-AA54-25B408A30980}" dt="2021-06-06T08:08:21.605" v="7409" actId="20577"/>
          <ac:spMkLst>
            <pc:docMk/>
            <pc:sldMk cId="2488405012" sldId="312"/>
            <ac:spMk id="2" creationId="{EF40991D-3DDB-402E-AF87-7A066E5012BC}"/>
          </ac:spMkLst>
        </pc:spChg>
        <pc:spChg chg="mod">
          <ac:chgData name="Zhipei Yan" userId="a12b1dbe-d58f-460e-ad06-a8153aa572e5" providerId="ADAL" clId="{838CB1E5-3574-49C9-AA54-25B408A30980}" dt="2021-06-06T08:12:38.713" v="7533" actId="20577"/>
          <ac:spMkLst>
            <pc:docMk/>
            <pc:sldMk cId="2488405012" sldId="312"/>
            <ac:spMk id="3" creationId="{2C10BFD2-F61E-4358-AA6A-67432835AAC6}"/>
          </ac:spMkLst>
        </pc:spChg>
        <pc:spChg chg="add mod">
          <ac:chgData name="Zhipei Yan" userId="a12b1dbe-d58f-460e-ad06-a8153aa572e5" providerId="ADAL" clId="{838CB1E5-3574-49C9-AA54-25B408A30980}" dt="2021-06-06T08:13:29.366" v="7583" actId="1076"/>
          <ac:spMkLst>
            <pc:docMk/>
            <pc:sldMk cId="2488405012" sldId="312"/>
            <ac:spMk id="4" creationId="{34E1A2F6-7383-4CE0-BF14-9BDDA0F3D20E}"/>
          </ac:spMkLst>
        </pc:spChg>
        <pc:spChg chg="add mod">
          <ac:chgData name="Zhipei Yan" userId="a12b1dbe-d58f-460e-ad06-a8153aa572e5" providerId="ADAL" clId="{838CB1E5-3574-49C9-AA54-25B408A30980}" dt="2021-06-06T08:13:57.244" v="7596" actId="1076"/>
          <ac:spMkLst>
            <pc:docMk/>
            <pc:sldMk cId="2488405012" sldId="312"/>
            <ac:spMk id="5" creationId="{18800F64-5433-43EB-B7E8-6D2F8A98B8BA}"/>
          </ac:spMkLst>
        </pc:spChg>
        <pc:spChg chg="add mod">
          <ac:chgData name="Zhipei Yan" userId="a12b1dbe-d58f-460e-ad06-a8153aa572e5" providerId="ADAL" clId="{838CB1E5-3574-49C9-AA54-25B408A30980}" dt="2021-06-06T08:13:49.071" v="7593" actId="14100"/>
          <ac:spMkLst>
            <pc:docMk/>
            <pc:sldMk cId="2488405012" sldId="312"/>
            <ac:spMk id="6" creationId="{F2C3F4EE-F79E-4B2C-86A2-FEDE2DA0807F}"/>
          </ac:spMkLst>
        </pc:spChg>
      </pc:sldChg>
      <pc:sldChg chg="modSp new mod">
        <pc:chgData name="Zhipei Yan" userId="a12b1dbe-d58f-460e-ad06-a8153aa572e5" providerId="ADAL" clId="{838CB1E5-3574-49C9-AA54-25B408A30980}" dt="2021-06-06T08:15:47.730" v="7801" actId="20577"/>
        <pc:sldMkLst>
          <pc:docMk/>
          <pc:sldMk cId="1501669325" sldId="313"/>
        </pc:sldMkLst>
        <pc:spChg chg="mod">
          <ac:chgData name="Zhipei Yan" userId="a12b1dbe-d58f-460e-ad06-a8153aa572e5" providerId="ADAL" clId="{838CB1E5-3574-49C9-AA54-25B408A30980}" dt="2021-06-06T08:14:38.679" v="7638" actId="20577"/>
          <ac:spMkLst>
            <pc:docMk/>
            <pc:sldMk cId="1501669325" sldId="313"/>
            <ac:spMk id="2" creationId="{C045671F-FF77-4047-880E-31EE07BCBEED}"/>
          </ac:spMkLst>
        </pc:spChg>
        <pc:spChg chg="mod">
          <ac:chgData name="Zhipei Yan" userId="a12b1dbe-d58f-460e-ad06-a8153aa572e5" providerId="ADAL" clId="{838CB1E5-3574-49C9-AA54-25B408A30980}" dt="2021-06-06T08:15:47.730" v="7801" actId="20577"/>
          <ac:spMkLst>
            <pc:docMk/>
            <pc:sldMk cId="1501669325" sldId="313"/>
            <ac:spMk id="3" creationId="{4010E440-AB00-496E-AFC3-AC971394CC3F}"/>
          </ac:spMkLst>
        </pc:spChg>
      </pc:sldChg>
      <pc:sldChg chg="modSp new mod">
        <pc:chgData name="Zhipei Yan" userId="a12b1dbe-d58f-460e-ad06-a8153aa572e5" providerId="ADAL" clId="{838CB1E5-3574-49C9-AA54-25B408A30980}" dt="2021-06-06T08:16:09.943" v="7807" actId="20577"/>
        <pc:sldMkLst>
          <pc:docMk/>
          <pc:sldMk cId="2986650086" sldId="314"/>
        </pc:sldMkLst>
        <pc:spChg chg="mod">
          <ac:chgData name="Zhipei Yan" userId="a12b1dbe-d58f-460e-ad06-a8153aa572e5" providerId="ADAL" clId="{838CB1E5-3574-49C9-AA54-25B408A30980}" dt="2021-06-06T08:16:09.943" v="7807" actId="20577"/>
          <ac:spMkLst>
            <pc:docMk/>
            <pc:sldMk cId="2986650086" sldId="314"/>
            <ac:spMk id="2" creationId="{6AF0E52B-9403-4F44-8001-512D978C3E70}"/>
          </ac:spMkLst>
        </pc:spChg>
      </pc:sldChg>
      <pc:sldChg chg="addSp delSp modSp new mod">
        <pc:chgData name="Zhipei Yan" userId="a12b1dbe-d58f-460e-ad06-a8153aa572e5" providerId="ADAL" clId="{838CB1E5-3574-49C9-AA54-25B408A30980}" dt="2021-06-06T08:16:53.513" v="7828"/>
        <pc:sldMkLst>
          <pc:docMk/>
          <pc:sldMk cId="582119494" sldId="315"/>
        </pc:sldMkLst>
        <pc:spChg chg="mod">
          <ac:chgData name="Zhipei Yan" userId="a12b1dbe-d58f-460e-ad06-a8153aa572e5" providerId="ADAL" clId="{838CB1E5-3574-49C9-AA54-25B408A30980}" dt="2021-06-06T08:16:36.932" v="7824" actId="20577"/>
          <ac:spMkLst>
            <pc:docMk/>
            <pc:sldMk cId="582119494" sldId="315"/>
            <ac:spMk id="2" creationId="{76154FBD-91CB-4273-B27E-B01314DD7F22}"/>
          </ac:spMkLst>
        </pc:spChg>
        <pc:picChg chg="add del mod">
          <ac:chgData name="Zhipei Yan" userId="a12b1dbe-d58f-460e-ad06-a8153aa572e5" providerId="ADAL" clId="{838CB1E5-3574-49C9-AA54-25B408A30980}" dt="2021-06-06T08:16:45.366" v="7826"/>
          <ac:picMkLst>
            <pc:docMk/>
            <pc:sldMk cId="582119494" sldId="315"/>
            <ac:picMk id="4" creationId="{126FBF66-B61B-412E-BCFC-665EFF634724}"/>
          </ac:picMkLst>
        </pc:picChg>
        <pc:picChg chg="add del mod">
          <ac:chgData name="Zhipei Yan" userId="a12b1dbe-d58f-460e-ad06-a8153aa572e5" providerId="ADAL" clId="{838CB1E5-3574-49C9-AA54-25B408A30980}" dt="2021-06-06T08:16:45.366" v="7826"/>
          <ac:picMkLst>
            <pc:docMk/>
            <pc:sldMk cId="582119494" sldId="315"/>
            <ac:picMk id="5" creationId="{E3CE7C35-2423-4853-AC10-68BA3E5D0BAE}"/>
          </ac:picMkLst>
        </pc:picChg>
        <pc:picChg chg="add mod">
          <ac:chgData name="Zhipei Yan" userId="a12b1dbe-d58f-460e-ad06-a8153aa572e5" providerId="ADAL" clId="{838CB1E5-3574-49C9-AA54-25B408A30980}" dt="2021-06-06T08:16:48.184" v="7827"/>
          <ac:picMkLst>
            <pc:docMk/>
            <pc:sldMk cId="582119494" sldId="315"/>
            <ac:picMk id="6" creationId="{001E6564-9ADA-492E-B564-6CFC4096176C}"/>
          </ac:picMkLst>
        </pc:picChg>
        <pc:picChg chg="add mod">
          <ac:chgData name="Zhipei Yan" userId="a12b1dbe-d58f-460e-ad06-a8153aa572e5" providerId="ADAL" clId="{838CB1E5-3574-49C9-AA54-25B408A30980}" dt="2021-06-06T08:16:53.513" v="7828"/>
          <ac:picMkLst>
            <pc:docMk/>
            <pc:sldMk cId="582119494" sldId="315"/>
            <ac:picMk id="7" creationId="{3E4EFC56-BF9B-4557-9A9F-8F1EDFE7724B}"/>
          </ac:picMkLst>
        </pc:picChg>
        <pc:picChg chg="add mod">
          <ac:chgData name="Zhipei Yan" userId="a12b1dbe-d58f-460e-ad06-a8153aa572e5" providerId="ADAL" clId="{838CB1E5-3574-49C9-AA54-25B408A30980}" dt="2021-06-06T08:16:53.513" v="7828"/>
          <ac:picMkLst>
            <pc:docMk/>
            <pc:sldMk cId="582119494" sldId="315"/>
            <ac:picMk id="8" creationId="{EC796440-211A-45BB-BC93-B0BFBE2ED97E}"/>
          </ac:picMkLst>
        </pc:picChg>
      </pc:sldChg>
      <pc:sldChg chg="add modTransition">
        <pc:chgData name="Zhipei Yan" userId="a12b1dbe-d58f-460e-ad06-a8153aa572e5" providerId="ADAL" clId="{838CB1E5-3574-49C9-AA54-25B408A30980}" dt="2021-06-06T08:17:08.571" v="7829"/>
        <pc:sldMkLst>
          <pc:docMk/>
          <pc:sldMk cId="235342517" sldId="369"/>
        </pc:sldMkLst>
      </pc:sldChg>
      <pc:sldChg chg="addSp modSp new mod modAnim">
        <pc:chgData name="Zhipei Yan" userId="a12b1dbe-d58f-460e-ad06-a8153aa572e5" providerId="ADAL" clId="{838CB1E5-3574-49C9-AA54-25B408A30980}" dt="2021-06-06T08:17:38.939" v="7846" actId="1076"/>
        <pc:sldMkLst>
          <pc:docMk/>
          <pc:sldMk cId="466938428" sldId="370"/>
        </pc:sldMkLst>
        <pc:spChg chg="mod">
          <ac:chgData name="Zhipei Yan" userId="a12b1dbe-d58f-460e-ad06-a8153aa572e5" providerId="ADAL" clId="{838CB1E5-3574-49C9-AA54-25B408A30980}" dt="2021-06-06T08:17:31.151" v="7844" actId="20577"/>
          <ac:spMkLst>
            <pc:docMk/>
            <pc:sldMk cId="466938428" sldId="370"/>
            <ac:spMk id="2" creationId="{183BC098-A0E4-4934-8221-6E4F32195154}"/>
          </ac:spMkLst>
        </pc:spChg>
        <pc:picChg chg="add mod">
          <ac:chgData name="Zhipei Yan" userId="a12b1dbe-d58f-460e-ad06-a8153aa572e5" providerId="ADAL" clId="{838CB1E5-3574-49C9-AA54-25B408A30980}" dt="2021-06-06T08:17:38.939" v="7846" actId="1076"/>
          <ac:picMkLst>
            <pc:docMk/>
            <pc:sldMk cId="466938428" sldId="370"/>
            <ac:picMk id="4" creationId="{FB9C72DD-586E-4A8B-98B4-D99770E8FF62}"/>
          </ac:picMkLst>
        </pc:picChg>
      </pc:sldChg>
      <pc:sldChg chg="addSp modSp new mod ord modAnim">
        <pc:chgData name="Zhipei Yan" userId="a12b1dbe-d58f-460e-ad06-a8153aa572e5" providerId="ADAL" clId="{838CB1E5-3574-49C9-AA54-25B408A30980}" dt="2021-06-06T22:28:08.374" v="8383"/>
        <pc:sldMkLst>
          <pc:docMk/>
          <pc:sldMk cId="2682109855" sldId="371"/>
        </pc:sldMkLst>
        <pc:spChg chg="mod">
          <ac:chgData name="Zhipei Yan" userId="a12b1dbe-d58f-460e-ad06-a8153aa572e5" providerId="ADAL" clId="{838CB1E5-3574-49C9-AA54-25B408A30980}" dt="2021-06-06T08:40:31.979" v="7965" actId="20577"/>
          <ac:spMkLst>
            <pc:docMk/>
            <pc:sldMk cId="2682109855" sldId="371"/>
            <ac:spMk id="2" creationId="{14E13ECA-3106-4FE3-99DB-29F096C48B93}"/>
          </ac:spMkLst>
        </pc:spChg>
        <pc:spChg chg="mod">
          <ac:chgData name="Zhipei Yan" userId="a12b1dbe-d58f-460e-ad06-a8153aa572e5" providerId="ADAL" clId="{838CB1E5-3574-49C9-AA54-25B408A30980}" dt="2021-06-06T08:40:56.655" v="8037" actId="33524"/>
          <ac:spMkLst>
            <pc:docMk/>
            <pc:sldMk cId="2682109855" sldId="371"/>
            <ac:spMk id="3" creationId="{2EA2D92E-1690-43E8-84B9-5CEA5C8A8465}"/>
          </ac:spMkLst>
        </pc:spChg>
        <pc:spChg chg="add mod">
          <ac:chgData name="Zhipei Yan" userId="a12b1dbe-d58f-460e-ad06-a8153aa572e5" providerId="ADAL" clId="{838CB1E5-3574-49C9-AA54-25B408A30980}" dt="2021-06-06T21:56:27.892" v="8067" actId="1076"/>
          <ac:spMkLst>
            <pc:docMk/>
            <pc:sldMk cId="2682109855" sldId="371"/>
            <ac:spMk id="7" creationId="{6319ED5D-3B96-4109-B750-CAFB8315F0C0}"/>
          </ac:spMkLst>
        </pc:spChg>
        <pc:spChg chg="add mod">
          <ac:chgData name="Zhipei Yan" userId="a12b1dbe-d58f-460e-ad06-a8153aa572e5" providerId="ADAL" clId="{838CB1E5-3574-49C9-AA54-25B408A30980}" dt="2021-06-06T21:56:30.091" v="8069" actId="1076"/>
          <ac:spMkLst>
            <pc:docMk/>
            <pc:sldMk cId="2682109855" sldId="371"/>
            <ac:spMk id="8" creationId="{B9D237ED-3F9A-4637-89E6-4B21B0A612A7}"/>
          </ac:spMkLst>
        </pc:spChg>
        <pc:picChg chg="add mod">
          <ac:chgData name="Zhipei Yan" userId="a12b1dbe-d58f-460e-ad06-a8153aa572e5" providerId="ADAL" clId="{838CB1E5-3574-49C9-AA54-25B408A30980}" dt="2021-06-06T21:56:21.703" v="8064" actId="1076"/>
          <ac:picMkLst>
            <pc:docMk/>
            <pc:sldMk cId="2682109855" sldId="371"/>
            <ac:picMk id="4" creationId="{CAF2BE0C-722A-49F9-B307-7BF98581C956}"/>
          </ac:picMkLst>
        </pc:picChg>
        <pc:picChg chg="add mod">
          <ac:chgData name="Zhipei Yan" userId="a12b1dbe-d58f-460e-ad06-a8153aa572e5" providerId="ADAL" clId="{838CB1E5-3574-49C9-AA54-25B408A30980}" dt="2021-06-06T21:56:19.202" v="8062" actId="1076"/>
          <ac:picMkLst>
            <pc:docMk/>
            <pc:sldMk cId="2682109855" sldId="371"/>
            <ac:picMk id="5" creationId="{F5B74E89-1857-4432-83DA-BA1A0DDAC46B}"/>
          </ac:picMkLst>
        </pc:picChg>
        <pc:picChg chg="add mod">
          <ac:chgData name="Zhipei Yan" userId="a12b1dbe-d58f-460e-ad06-a8153aa572e5" providerId="ADAL" clId="{838CB1E5-3574-49C9-AA54-25B408A30980}" dt="2021-06-06T21:56:20.177" v="8063" actId="1076"/>
          <ac:picMkLst>
            <pc:docMk/>
            <pc:sldMk cId="2682109855" sldId="371"/>
            <ac:picMk id="6" creationId="{19C47DAE-2EC5-44DF-AA20-CDE30C717E5E}"/>
          </ac:picMkLst>
        </pc:picChg>
      </pc:sldChg>
      <pc:sldChg chg="modSp new mod">
        <pc:chgData name="Zhipei Yan" userId="a12b1dbe-d58f-460e-ad06-a8153aa572e5" providerId="ADAL" clId="{838CB1E5-3574-49C9-AA54-25B408A30980}" dt="2021-06-06T22:31:04.251" v="8520" actId="20577"/>
        <pc:sldMkLst>
          <pc:docMk/>
          <pc:sldMk cId="169195116" sldId="372"/>
        </pc:sldMkLst>
        <pc:spChg chg="mod">
          <ac:chgData name="Zhipei Yan" userId="a12b1dbe-d58f-460e-ad06-a8153aa572e5" providerId="ADAL" clId="{838CB1E5-3574-49C9-AA54-25B408A30980}" dt="2021-06-06T22:21:34.226" v="8087" actId="20577"/>
          <ac:spMkLst>
            <pc:docMk/>
            <pc:sldMk cId="169195116" sldId="372"/>
            <ac:spMk id="2" creationId="{9282978D-A10C-46B4-BC4B-7318251FEC5B}"/>
          </ac:spMkLst>
        </pc:spChg>
        <pc:spChg chg="mod">
          <ac:chgData name="Zhipei Yan" userId="a12b1dbe-d58f-460e-ad06-a8153aa572e5" providerId="ADAL" clId="{838CB1E5-3574-49C9-AA54-25B408A30980}" dt="2021-06-06T22:31:04.251" v="8520" actId="20577"/>
          <ac:spMkLst>
            <pc:docMk/>
            <pc:sldMk cId="169195116" sldId="372"/>
            <ac:spMk id="3" creationId="{2C5C2B1B-B3B1-46CF-8A45-BC8483E19CC0}"/>
          </ac:spMkLst>
        </pc:spChg>
      </pc:sldChg>
      <pc:sldChg chg="addSp delSp modSp add del mod delAnim">
        <pc:chgData name="Zhipei Yan" userId="a12b1dbe-d58f-460e-ad06-a8153aa572e5" providerId="ADAL" clId="{838CB1E5-3574-49C9-AA54-25B408A30980}" dt="2021-06-06T21:55:57.596" v="8051" actId="47"/>
        <pc:sldMkLst>
          <pc:docMk/>
          <pc:sldMk cId="4190088740" sldId="372"/>
        </pc:sldMkLst>
        <pc:spChg chg="add del mod">
          <ac:chgData name="Zhipei Yan" userId="a12b1dbe-d58f-460e-ad06-a8153aa572e5" providerId="ADAL" clId="{838CB1E5-3574-49C9-AA54-25B408A30980}" dt="2021-06-06T21:54:52.153" v="8041" actId="478"/>
          <ac:spMkLst>
            <pc:docMk/>
            <pc:sldMk cId="4190088740" sldId="372"/>
            <ac:spMk id="4" creationId="{C485C0CF-D850-4CCB-A308-E3208C4B10AD}"/>
          </ac:spMkLst>
        </pc:spChg>
        <pc:picChg chg="del">
          <ac:chgData name="Zhipei Yan" userId="a12b1dbe-d58f-460e-ad06-a8153aa572e5" providerId="ADAL" clId="{838CB1E5-3574-49C9-AA54-25B408A30980}" dt="2021-06-06T21:54:48.563" v="8040" actId="478"/>
          <ac:picMkLst>
            <pc:docMk/>
            <pc:sldMk cId="4190088740" sldId="372"/>
            <ac:picMk id="5" creationId="{20047D85-A4A3-4907-9304-3FF787CB205D}"/>
          </ac:picMkLst>
        </pc:picChg>
        <pc:picChg chg="del">
          <ac:chgData name="Zhipei Yan" userId="a12b1dbe-d58f-460e-ad06-a8153aa572e5" providerId="ADAL" clId="{838CB1E5-3574-49C9-AA54-25B408A30980}" dt="2021-06-06T21:54:54.648" v="8042" actId="478"/>
          <ac:picMkLst>
            <pc:docMk/>
            <pc:sldMk cId="4190088740" sldId="372"/>
            <ac:picMk id="7" creationId="{A9FD9480-1387-4F9B-9ABF-CF926A43C7FF}"/>
          </ac:picMkLst>
        </pc:picChg>
        <pc:picChg chg="del">
          <ac:chgData name="Zhipei Yan" userId="a12b1dbe-d58f-460e-ad06-a8153aa572e5" providerId="ADAL" clId="{838CB1E5-3574-49C9-AA54-25B408A30980}" dt="2021-06-06T21:54:46.955" v="8039" actId="478"/>
          <ac:picMkLst>
            <pc:docMk/>
            <pc:sldMk cId="4190088740" sldId="372"/>
            <ac:picMk id="11" creationId="{A1E59548-6293-4902-A4F6-1535D20631D3}"/>
          </ac:picMkLst>
        </pc:picChg>
      </pc:sldChg>
      <pc:sldChg chg="addSp delSp modSp new del mod">
        <pc:chgData name="Zhipei Yan" userId="a12b1dbe-d58f-460e-ad06-a8153aa572e5" providerId="ADAL" clId="{838CB1E5-3574-49C9-AA54-25B408A30980}" dt="2021-06-06T22:50:03.184" v="8579" actId="47"/>
        <pc:sldMkLst>
          <pc:docMk/>
          <pc:sldMk cId="313265160" sldId="373"/>
        </pc:sldMkLst>
        <pc:spChg chg="mod">
          <ac:chgData name="Zhipei Yan" userId="a12b1dbe-d58f-460e-ad06-a8153aa572e5" providerId="ADAL" clId="{838CB1E5-3574-49C9-AA54-25B408A30980}" dt="2021-06-06T22:37:09.104" v="8538" actId="20577"/>
          <ac:spMkLst>
            <pc:docMk/>
            <pc:sldMk cId="313265160" sldId="373"/>
            <ac:spMk id="2" creationId="{CF241E57-97B0-4D84-A871-0B094E1610B2}"/>
          </ac:spMkLst>
        </pc:spChg>
        <pc:spChg chg="mod">
          <ac:chgData name="Zhipei Yan" userId="a12b1dbe-d58f-460e-ad06-a8153aa572e5" providerId="ADAL" clId="{838CB1E5-3574-49C9-AA54-25B408A30980}" dt="2021-06-06T22:48:00.841" v="8578" actId="20577"/>
          <ac:spMkLst>
            <pc:docMk/>
            <pc:sldMk cId="313265160" sldId="373"/>
            <ac:spMk id="3" creationId="{128424A1-EF81-401E-818A-E68434551225}"/>
          </ac:spMkLst>
        </pc:spChg>
        <pc:spChg chg="add mod">
          <ac:chgData name="Zhipei Yan" userId="a12b1dbe-d58f-460e-ad06-a8153aa572e5" providerId="ADAL" clId="{838CB1E5-3574-49C9-AA54-25B408A30980}" dt="2021-06-06T22:45:51.426" v="8541" actId="1076"/>
          <ac:spMkLst>
            <pc:docMk/>
            <pc:sldMk cId="313265160" sldId="373"/>
            <ac:spMk id="5" creationId="{89A8BAE2-BDA3-4B7A-BD6C-F80E5DE4323C}"/>
          </ac:spMkLst>
        </pc:spChg>
        <pc:spChg chg="add del mod">
          <ac:chgData name="Zhipei Yan" userId="a12b1dbe-d58f-460e-ad06-a8153aa572e5" providerId="ADAL" clId="{838CB1E5-3574-49C9-AA54-25B408A30980}" dt="2021-06-06T22:46:14.650" v="8542" actId="478"/>
          <ac:spMkLst>
            <pc:docMk/>
            <pc:sldMk cId="313265160" sldId="373"/>
            <ac:spMk id="6" creationId="{67DF6D1D-0376-44A6-A709-34222D1D3951}"/>
          </ac:spMkLst>
        </pc:spChg>
        <pc:spChg chg="add del mod">
          <ac:chgData name="Zhipei Yan" userId="a12b1dbe-d58f-460e-ad06-a8153aa572e5" providerId="ADAL" clId="{838CB1E5-3574-49C9-AA54-25B408A30980}" dt="2021-06-06T22:46:20.712" v="8543" actId="478"/>
          <ac:spMkLst>
            <pc:docMk/>
            <pc:sldMk cId="313265160" sldId="373"/>
            <ac:spMk id="7" creationId="{49E12349-4635-4313-9CD5-19ED73D216B5}"/>
          </ac:spMkLst>
        </pc:spChg>
        <pc:spChg chg="add mod">
          <ac:chgData name="Zhipei Yan" userId="a12b1dbe-d58f-460e-ad06-a8153aa572e5" providerId="ADAL" clId="{838CB1E5-3574-49C9-AA54-25B408A30980}" dt="2021-06-06T22:45:51.426" v="8541" actId="1076"/>
          <ac:spMkLst>
            <pc:docMk/>
            <pc:sldMk cId="313265160" sldId="373"/>
            <ac:spMk id="8" creationId="{EE0BBC34-D0F0-4C7B-84E7-5EA472BCD4AF}"/>
          </ac:spMkLst>
        </pc:spChg>
        <pc:spChg chg="add mod">
          <ac:chgData name="Zhipei Yan" userId="a12b1dbe-d58f-460e-ad06-a8153aa572e5" providerId="ADAL" clId="{838CB1E5-3574-49C9-AA54-25B408A30980}" dt="2021-06-06T22:46:39.460" v="8554" actId="20577"/>
          <ac:spMkLst>
            <pc:docMk/>
            <pc:sldMk cId="313265160" sldId="373"/>
            <ac:spMk id="9" creationId="{F5C9DD29-B604-4448-8600-06AD3B234F01}"/>
          </ac:spMkLst>
        </pc:spChg>
        <pc:spChg chg="add mod">
          <ac:chgData name="Zhipei Yan" userId="a12b1dbe-d58f-460e-ad06-a8153aa572e5" providerId="ADAL" clId="{838CB1E5-3574-49C9-AA54-25B408A30980}" dt="2021-06-06T22:45:51.426" v="8541" actId="1076"/>
          <ac:spMkLst>
            <pc:docMk/>
            <pc:sldMk cId="313265160" sldId="373"/>
            <ac:spMk id="10" creationId="{1D6F1F03-B61B-499C-A0F1-604AD88CCBCC}"/>
          </ac:spMkLst>
        </pc:spChg>
        <pc:spChg chg="add mod">
          <ac:chgData name="Zhipei Yan" userId="a12b1dbe-d58f-460e-ad06-a8153aa572e5" providerId="ADAL" clId="{838CB1E5-3574-49C9-AA54-25B408A30980}" dt="2021-06-06T22:45:51.426" v="8541" actId="1076"/>
          <ac:spMkLst>
            <pc:docMk/>
            <pc:sldMk cId="313265160" sldId="373"/>
            <ac:spMk id="11" creationId="{7F57A5FD-4034-48B6-B934-AFEE18FA7C83}"/>
          </ac:spMkLst>
        </pc:spChg>
        <pc:spChg chg="add del mod">
          <ac:chgData name="Zhipei Yan" userId="a12b1dbe-d58f-460e-ad06-a8153aa572e5" providerId="ADAL" clId="{838CB1E5-3574-49C9-AA54-25B408A30980}" dt="2021-06-06T22:46:22.188" v="8544" actId="478"/>
          <ac:spMkLst>
            <pc:docMk/>
            <pc:sldMk cId="313265160" sldId="373"/>
            <ac:spMk id="12" creationId="{A3BAD54E-68AE-44CA-8911-502D6CA045E2}"/>
          </ac:spMkLst>
        </pc:spChg>
        <pc:spChg chg="add mod">
          <ac:chgData name="Zhipei Yan" userId="a12b1dbe-d58f-460e-ad06-a8153aa572e5" providerId="ADAL" clId="{838CB1E5-3574-49C9-AA54-25B408A30980}" dt="2021-06-06T22:45:51.426" v="8541" actId="1076"/>
          <ac:spMkLst>
            <pc:docMk/>
            <pc:sldMk cId="313265160" sldId="373"/>
            <ac:spMk id="13" creationId="{9881B904-D6AD-4922-87B4-56895A4E63FE}"/>
          </ac:spMkLst>
        </pc:spChg>
        <pc:spChg chg="add mod">
          <ac:chgData name="Zhipei Yan" userId="a12b1dbe-d58f-460e-ad06-a8153aa572e5" providerId="ADAL" clId="{838CB1E5-3574-49C9-AA54-25B408A30980}" dt="2021-06-06T22:46:30.162" v="8549" actId="20577"/>
          <ac:spMkLst>
            <pc:docMk/>
            <pc:sldMk cId="313265160" sldId="373"/>
            <ac:spMk id="14" creationId="{31444BF4-805A-4783-A2E1-06BB5E1B3800}"/>
          </ac:spMkLst>
        </pc:spChg>
        <pc:picChg chg="add mod">
          <ac:chgData name="Zhipei Yan" userId="a12b1dbe-d58f-460e-ad06-a8153aa572e5" providerId="ADAL" clId="{838CB1E5-3574-49C9-AA54-25B408A30980}" dt="2021-06-06T22:45:51.426" v="8541" actId="1076"/>
          <ac:picMkLst>
            <pc:docMk/>
            <pc:sldMk cId="313265160" sldId="373"/>
            <ac:picMk id="4" creationId="{8E798C78-650E-4CB1-9E71-0ABF00EE8F48}"/>
          </ac:picMkLst>
        </pc:picChg>
      </pc:sldChg>
      <pc:sldChg chg="addSp modSp new mod modAnim">
        <pc:chgData name="Zhipei Yan" userId="a12b1dbe-d58f-460e-ad06-a8153aa572e5" providerId="ADAL" clId="{838CB1E5-3574-49C9-AA54-25B408A30980}" dt="2021-06-06T22:56:40.925" v="8757" actId="20577"/>
        <pc:sldMkLst>
          <pc:docMk/>
          <pc:sldMk cId="1019883644" sldId="373"/>
        </pc:sldMkLst>
        <pc:spChg chg="mod">
          <ac:chgData name="Zhipei Yan" userId="a12b1dbe-d58f-460e-ad06-a8153aa572e5" providerId="ADAL" clId="{838CB1E5-3574-49C9-AA54-25B408A30980}" dt="2021-06-06T22:56:40.925" v="8757" actId="20577"/>
          <ac:spMkLst>
            <pc:docMk/>
            <pc:sldMk cId="1019883644" sldId="373"/>
            <ac:spMk id="2" creationId="{26E5F57E-F88B-4A1A-A71C-0C11CBA17F54}"/>
          </ac:spMkLst>
        </pc:spChg>
        <pc:spChg chg="mod">
          <ac:chgData name="Zhipei Yan" userId="a12b1dbe-d58f-460e-ad06-a8153aa572e5" providerId="ADAL" clId="{838CB1E5-3574-49C9-AA54-25B408A30980}" dt="2021-06-06T22:55:15.398" v="8699" actId="1076"/>
          <ac:spMkLst>
            <pc:docMk/>
            <pc:sldMk cId="1019883644" sldId="373"/>
            <ac:spMk id="3" creationId="{C12E604B-822E-4587-B5D5-EF5F1D007825}"/>
          </ac:spMkLst>
        </pc:spChg>
        <pc:spChg chg="add mod">
          <ac:chgData name="Zhipei Yan" userId="a12b1dbe-d58f-460e-ad06-a8153aa572e5" providerId="ADAL" clId="{838CB1E5-3574-49C9-AA54-25B408A30980}" dt="2021-06-06T22:55:13.564" v="8698" actId="1076"/>
          <ac:spMkLst>
            <pc:docMk/>
            <pc:sldMk cId="1019883644" sldId="373"/>
            <ac:spMk id="5" creationId="{8894A912-EF7B-4295-AE50-A1A4C6BDA507}"/>
          </ac:spMkLst>
        </pc:spChg>
        <pc:spChg chg="add">
          <ac:chgData name="Zhipei Yan" userId="a12b1dbe-d58f-460e-ad06-a8153aa572e5" providerId="ADAL" clId="{838CB1E5-3574-49C9-AA54-25B408A30980}" dt="2021-06-06T22:55:19.935" v="8700" actId="11529"/>
          <ac:spMkLst>
            <pc:docMk/>
            <pc:sldMk cId="1019883644" sldId="373"/>
            <ac:spMk id="6" creationId="{267696B0-4E1F-4BED-817B-74D3370DDE34}"/>
          </ac:spMkLst>
        </pc:spChg>
        <pc:spChg chg="add mod">
          <ac:chgData name="Zhipei Yan" userId="a12b1dbe-d58f-460e-ad06-a8153aa572e5" providerId="ADAL" clId="{838CB1E5-3574-49C9-AA54-25B408A30980}" dt="2021-06-06T22:55:31.092" v="8708" actId="1076"/>
          <ac:spMkLst>
            <pc:docMk/>
            <pc:sldMk cId="1019883644" sldId="373"/>
            <ac:spMk id="7" creationId="{C273232B-AE9E-49C0-B278-5F31205B3193}"/>
          </ac:spMkLst>
        </pc:spChg>
        <pc:spChg chg="add mod">
          <ac:chgData name="Zhipei Yan" userId="a12b1dbe-d58f-460e-ad06-a8153aa572e5" providerId="ADAL" clId="{838CB1E5-3574-49C9-AA54-25B408A30980}" dt="2021-06-06T22:55:49.856" v="8724" actId="1076"/>
          <ac:spMkLst>
            <pc:docMk/>
            <pc:sldMk cId="1019883644" sldId="373"/>
            <ac:spMk id="8" creationId="{75829FF7-5B4E-4D36-AA5E-034AD11C3B9B}"/>
          </ac:spMkLst>
        </pc:spChg>
        <pc:spChg chg="add mod">
          <ac:chgData name="Zhipei Yan" userId="a12b1dbe-d58f-460e-ad06-a8153aa572e5" providerId="ADAL" clId="{838CB1E5-3574-49C9-AA54-25B408A30980}" dt="2021-06-06T22:56:15.621" v="8739" actId="20577"/>
          <ac:spMkLst>
            <pc:docMk/>
            <pc:sldMk cId="1019883644" sldId="373"/>
            <ac:spMk id="9" creationId="{2CD43D01-A060-42AB-9D05-915A6BCBC2C0}"/>
          </ac:spMkLst>
        </pc:spChg>
        <pc:spChg chg="add mod">
          <ac:chgData name="Zhipei Yan" userId="a12b1dbe-d58f-460e-ad06-a8153aa572e5" providerId="ADAL" clId="{838CB1E5-3574-49C9-AA54-25B408A30980}" dt="2021-06-06T22:56:00.179" v="8732" actId="20577"/>
          <ac:spMkLst>
            <pc:docMk/>
            <pc:sldMk cId="1019883644" sldId="373"/>
            <ac:spMk id="10" creationId="{FFF62BE9-9E3E-4B28-8F4C-F247333EDB6B}"/>
          </ac:spMkLst>
        </pc:spChg>
        <pc:spChg chg="add mod">
          <ac:chgData name="Zhipei Yan" userId="a12b1dbe-d58f-460e-ad06-a8153aa572e5" providerId="ADAL" clId="{838CB1E5-3574-49C9-AA54-25B408A30980}" dt="2021-06-06T22:56:05.054" v="8735" actId="20577"/>
          <ac:spMkLst>
            <pc:docMk/>
            <pc:sldMk cId="1019883644" sldId="373"/>
            <ac:spMk id="11" creationId="{F2690901-198B-4F7C-B38E-AA3C836E7056}"/>
          </ac:spMkLst>
        </pc:spChg>
        <pc:picChg chg="add mod ord">
          <ac:chgData name="Zhipei Yan" userId="a12b1dbe-d58f-460e-ad06-a8153aa572e5" providerId="ADAL" clId="{838CB1E5-3574-49C9-AA54-25B408A30980}" dt="2021-06-06T22:55:37.426" v="8709" actId="1076"/>
          <ac:picMkLst>
            <pc:docMk/>
            <pc:sldMk cId="1019883644" sldId="373"/>
            <ac:picMk id="4" creationId="{0782931F-1C8E-43DD-960B-9B0C24EAFA8E}"/>
          </ac:picMkLst>
        </pc:picChg>
      </pc:sldChg>
      <pc:sldChg chg="add del">
        <pc:chgData name="Zhipei Yan" userId="a12b1dbe-d58f-460e-ad06-a8153aa572e5" providerId="ADAL" clId="{838CB1E5-3574-49C9-AA54-25B408A30980}" dt="2021-06-06T21:56:31.972" v="8070" actId="47"/>
        <pc:sldMkLst>
          <pc:docMk/>
          <pc:sldMk cId="1685705187" sldId="373"/>
        </pc:sldMkLst>
      </pc:sldChg>
      <pc:sldChg chg="modSp add del mod">
        <pc:chgData name="Zhipei Yan" userId="a12b1dbe-d58f-460e-ad06-a8153aa572e5" providerId="ADAL" clId="{838CB1E5-3574-49C9-AA54-25B408A30980}" dt="2021-06-06T21:56:33.332" v="8071" actId="47"/>
        <pc:sldMkLst>
          <pc:docMk/>
          <pc:sldMk cId="2521373329" sldId="374"/>
        </pc:sldMkLst>
        <pc:picChg chg="mod">
          <ac:chgData name="Zhipei Yan" userId="a12b1dbe-d58f-460e-ad06-a8153aa572e5" providerId="ADAL" clId="{838CB1E5-3574-49C9-AA54-25B408A30980}" dt="2021-06-06T21:56:12.392" v="8057" actId="1076"/>
          <ac:picMkLst>
            <pc:docMk/>
            <pc:sldMk cId="2521373329" sldId="374"/>
            <ac:picMk id="11" creationId="{A1E59548-6293-4902-A4F6-1535D20631D3}"/>
          </ac:picMkLst>
        </pc:picChg>
      </pc:sldChg>
      <pc:sldChg chg="modSp new mod">
        <pc:chgData name="Zhipei Yan" userId="a12b1dbe-d58f-460e-ad06-a8153aa572e5" providerId="ADAL" clId="{838CB1E5-3574-49C9-AA54-25B408A30980}" dt="2021-06-06T23:00:46.124" v="8947" actId="20577"/>
        <pc:sldMkLst>
          <pc:docMk/>
          <pc:sldMk cId="2586277756" sldId="374"/>
        </pc:sldMkLst>
        <pc:spChg chg="mod">
          <ac:chgData name="Zhipei Yan" userId="a12b1dbe-d58f-460e-ad06-a8153aa572e5" providerId="ADAL" clId="{838CB1E5-3574-49C9-AA54-25B408A30980}" dt="2021-06-06T22:56:46.246" v="8758"/>
          <ac:spMkLst>
            <pc:docMk/>
            <pc:sldMk cId="2586277756" sldId="374"/>
            <ac:spMk id="2" creationId="{367450A6-D1E0-4BD5-9498-1DF44FC0865A}"/>
          </ac:spMkLst>
        </pc:spChg>
        <pc:spChg chg="mod">
          <ac:chgData name="Zhipei Yan" userId="a12b1dbe-d58f-460e-ad06-a8153aa572e5" providerId="ADAL" clId="{838CB1E5-3574-49C9-AA54-25B408A30980}" dt="2021-06-06T23:00:46.124" v="8947" actId="20577"/>
          <ac:spMkLst>
            <pc:docMk/>
            <pc:sldMk cId="2586277756" sldId="374"/>
            <ac:spMk id="3" creationId="{90C23A86-95B6-4C79-9A31-B2B39B36CCB8}"/>
          </ac:spMkLst>
        </pc:spChg>
      </pc:sldChg>
      <pc:sldChg chg="addSp delSp modSp new mod">
        <pc:chgData name="Zhipei Yan" userId="a12b1dbe-d58f-460e-ad06-a8153aa572e5" providerId="ADAL" clId="{838CB1E5-3574-49C9-AA54-25B408A30980}" dt="2021-06-07T00:09:11.017" v="9228" actId="1076"/>
        <pc:sldMkLst>
          <pc:docMk/>
          <pc:sldMk cId="168422810" sldId="375"/>
        </pc:sldMkLst>
        <pc:spChg chg="mod">
          <ac:chgData name="Zhipei Yan" userId="a12b1dbe-d58f-460e-ad06-a8153aa572e5" providerId="ADAL" clId="{838CB1E5-3574-49C9-AA54-25B408A30980}" dt="2021-06-06T23:02:06.832" v="8965" actId="20577"/>
          <ac:spMkLst>
            <pc:docMk/>
            <pc:sldMk cId="168422810" sldId="375"/>
            <ac:spMk id="2" creationId="{6D3B6D50-C3DA-486C-B713-106B6F842113}"/>
          </ac:spMkLst>
        </pc:spChg>
        <pc:spChg chg="del mod">
          <ac:chgData name="Zhipei Yan" userId="a12b1dbe-d58f-460e-ad06-a8153aa572e5" providerId="ADAL" clId="{838CB1E5-3574-49C9-AA54-25B408A30980}" dt="2021-06-07T00:02:02.566" v="8967"/>
          <ac:spMkLst>
            <pc:docMk/>
            <pc:sldMk cId="168422810" sldId="375"/>
            <ac:spMk id="3" creationId="{0BA9EE5F-C242-4B58-8A19-674295DD174B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8" creationId="{0A0F465C-FACC-4D45-A451-6741C64A4285}"/>
          </ac:spMkLst>
        </pc:spChg>
        <pc:spChg chg="add mod">
          <ac:chgData name="Zhipei Yan" userId="a12b1dbe-d58f-460e-ad06-a8153aa572e5" providerId="ADAL" clId="{838CB1E5-3574-49C9-AA54-25B408A30980}" dt="2021-06-07T00:09:06.059" v="9226" actId="1076"/>
          <ac:spMkLst>
            <pc:docMk/>
            <pc:sldMk cId="168422810" sldId="375"/>
            <ac:spMk id="9" creationId="{83761557-800D-424B-9D12-6BA912B1BE7E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10" creationId="{E7368721-4CFE-4969-8CE0-849207222302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11" creationId="{A18AAFFC-8420-4F39-BF43-9961F213039C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12" creationId="{654F4264-2AA9-4888-ACCF-F1757E232864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13" creationId="{CE864056-4065-4AFC-A9C6-FC0277B077B0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14" creationId="{9D8A7EAC-967E-4D9C-B5E1-0D594529B2D1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15" creationId="{E86F974A-D59E-4AC4-BF6C-AB1868596442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16" creationId="{F5EBE4A7-2573-4C43-9D6A-A6F0A4763C71}"/>
          </ac:spMkLst>
        </pc:spChg>
        <pc:spChg chg="add mod">
          <ac:chgData name="Zhipei Yan" userId="a12b1dbe-d58f-460e-ad06-a8153aa572e5" providerId="ADAL" clId="{838CB1E5-3574-49C9-AA54-25B408A30980}" dt="2021-06-07T00:08:31.464" v="9206" actId="1076"/>
          <ac:spMkLst>
            <pc:docMk/>
            <pc:sldMk cId="168422810" sldId="375"/>
            <ac:spMk id="17" creationId="{CCF37117-DFE1-49D3-846B-FA7D7567EA4C}"/>
          </ac:spMkLst>
        </pc:spChg>
        <pc:spChg chg="add del mod">
          <ac:chgData name="Zhipei Yan" userId="a12b1dbe-d58f-460e-ad06-a8153aa572e5" providerId="ADAL" clId="{838CB1E5-3574-49C9-AA54-25B408A30980}" dt="2021-06-07T00:05:39.233" v="9102" actId="478"/>
          <ac:spMkLst>
            <pc:docMk/>
            <pc:sldMk cId="168422810" sldId="375"/>
            <ac:spMk id="18" creationId="{46570CC3-D932-4583-A27C-CFEBD15171AB}"/>
          </ac:spMkLst>
        </pc:spChg>
        <pc:spChg chg="add mod">
          <ac:chgData name="Zhipei Yan" userId="a12b1dbe-d58f-460e-ad06-a8153aa572e5" providerId="ADAL" clId="{838CB1E5-3574-49C9-AA54-25B408A30980}" dt="2021-06-07T00:08:35.475" v="9208" actId="1076"/>
          <ac:spMkLst>
            <pc:docMk/>
            <pc:sldMk cId="168422810" sldId="375"/>
            <ac:spMk id="19" creationId="{AF1E840F-4613-42C1-8DB5-23B2FCE4CB79}"/>
          </ac:spMkLst>
        </pc:spChg>
        <pc:spChg chg="add mod">
          <ac:chgData name="Zhipei Yan" userId="a12b1dbe-d58f-460e-ad06-a8153aa572e5" providerId="ADAL" clId="{838CB1E5-3574-49C9-AA54-25B408A30980}" dt="2021-06-07T00:08:33.834" v="9207" actId="1076"/>
          <ac:spMkLst>
            <pc:docMk/>
            <pc:sldMk cId="168422810" sldId="375"/>
            <ac:spMk id="20" creationId="{2B3A85FA-9022-432C-8360-3C6DE1498C9F}"/>
          </ac:spMkLst>
        </pc:spChg>
        <pc:spChg chg="add mod">
          <ac:chgData name="Zhipei Yan" userId="a12b1dbe-d58f-460e-ad06-a8153aa572e5" providerId="ADAL" clId="{838CB1E5-3574-49C9-AA54-25B408A30980}" dt="2021-06-07T00:09:11.017" v="9228" actId="1076"/>
          <ac:spMkLst>
            <pc:docMk/>
            <pc:sldMk cId="168422810" sldId="375"/>
            <ac:spMk id="21" creationId="{C758ED96-E8F8-4657-86F1-486E71F73D65}"/>
          </ac:spMkLst>
        </pc:spChg>
        <pc:picChg chg="add mod modCrop">
          <ac:chgData name="Zhipei Yan" userId="a12b1dbe-d58f-460e-ad06-a8153aa572e5" providerId="ADAL" clId="{838CB1E5-3574-49C9-AA54-25B408A30980}" dt="2021-06-07T00:08:31.464" v="9206" actId="1076"/>
          <ac:picMkLst>
            <pc:docMk/>
            <pc:sldMk cId="168422810" sldId="375"/>
            <ac:picMk id="5" creationId="{7AAB4C33-4C9D-4C47-B0FB-A2A7306D40A1}"/>
          </ac:picMkLst>
        </pc:picChg>
        <pc:picChg chg="add mod modCrop">
          <ac:chgData name="Zhipei Yan" userId="a12b1dbe-d58f-460e-ad06-a8153aa572e5" providerId="ADAL" clId="{838CB1E5-3574-49C9-AA54-25B408A30980}" dt="2021-06-07T00:08:31.464" v="9206" actId="1076"/>
          <ac:picMkLst>
            <pc:docMk/>
            <pc:sldMk cId="168422810" sldId="375"/>
            <ac:picMk id="7" creationId="{40E8A562-4CF1-477D-B0CC-30A0261E90F4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7T00:15:21.559" v="9510" actId="20577"/>
        <pc:sldMkLst>
          <pc:docMk/>
          <pc:sldMk cId="1143956259" sldId="376"/>
        </pc:sldMkLst>
        <pc:spChg chg="mod">
          <ac:chgData name="Zhipei Yan" userId="a12b1dbe-d58f-460e-ad06-a8153aa572e5" providerId="ADAL" clId="{838CB1E5-3574-49C9-AA54-25B408A30980}" dt="2021-06-07T00:11:50.246" v="9313" actId="20577"/>
          <ac:spMkLst>
            <pc:docMk/>
            <pc:sldMk cId="1143956259" sldId="376"/>
            <ac:spMk id="2" creationId="{B6CEF8F8-BA5B-44E9-90B0-6CEC343954AF}"/>
          </ac:spMkLst>
        </pc:spChg>
        <pc:spChg chg="del">
          <ac:chgData name="Zhipei Yan" userId="a12b1dbe-d58f-460e-ad06-a8153aa572e5" providerId="ADAL" clId="{838CB1E5-3574-49C9-AA54-25B408A30980}" dt="2021-06-07T00:09:45.071" v="9245"/>
          <ac:spMkLst>
            <pc:docMk/>
            <pc:sldMk cId="1143956259" sldId="376"/>
            <ac:spMk id="3" creationId="{4DFF468F-62DF-402F-903C-C753E9AE7007}"/>
          </ac:spMkLst>
        </pc:spChg>
        <pc:spChg chg="add mod">
          <ac:chgData name="Zhipei Yan" userId="a12b1dbe-d58f-460e-ad06-a8153aa572e5" providerId="ADAL" clId="{838CB1E5-3574-49C9-AA54-25B408A30980}" dt="2021-06-07T00:12:45.883" v="9360" actId="1035"/>
          <ac:spMkLst>
            <pc:docMk/>
            <pc:sldMk cId="1143956259" sldId="376"/>
            <ac:spMk id="10" creationId="{E7F5273B-99F7-4136-8053-C61E1AA5D865}"/>
          </ac:spMkLst>
        </pc:spChg>
        <pc:spChg chg="add mod">
          <ac:chgData name="Zhipei Yan" userId="a12b1dbe-d58f-460e-ad06-a8153aa572e5" providerId="ADAL" clId="{838CB1E5-3574-49C9-AA54-25B408A30980}" dt="2021-06-07T00:12:45.883" v="9360" actId="1035"/>
          <ac:spMkLst>
            <pc:docMk/>
            <pc:sldMk cId="1143956259" sldId="376"/>
            <ac:spMk id="11" creationId="{30423376-19EC-4F3B-BBB1-304799E0828C}"/>
          </ac:spMkLst>
        </pc:spChg>
        <pc:spChg chg="add mod">
          <ac:chgData name="Zhipei Yan" userId="a12b1dbe-d58f-460e-ad06-a8153aa572e5" providerId="ADAL" clId="{838CB1E5-3574-49C9-AA54-25B408A30980}" dt="2021-06-07T00:12:45.883" v="9360" actId="1035"/>
          <ac:spMkLst>
            <pc:docMk/>
            <pc:sldMk cId="1143956259" sldId="376"/>
            <ac:spMk id="12" creationId="{7D5D042C-ACC4-4A40-902F-BDD10FD4F765}"/>
          </ac:spMkLst>
        </pc:spChg>
        <pc:spChg chg="add del mod">
          <ac:chgData name="Zhipei Yan" userId="a12b1dbe-d58f-460e-ad06-a8153aa572e5" providerId="ADAL" clId="{838CB1E5-3574-49C9-AA54-25B408A30980}" dt="2021-06-07T00:12:49.747" v="9363"/>
          <ac:spMkLst>
            <pc:docMk/>
            <pc:sldMk cId="1143956259" sldId="376"/>
            <ac:spMk id="13" creationId="{8F7BA926-1CF6-410D-B8C5-3C517FBAB87D}"/>
          </ac:spMkLst>
        </pc:spChg>
        <pc:spChg chg="add mod">
          <ac:chgData name="Zhipei Yan" userId="a12b1dbe-d58f-460e-ad06-a8153aa572e5" providerId="ADAL" clId="{838CB1E5-3574-49C9-AA54-25B408A30980}" dt="2021-06-07T00:13:06.880" v="9378" actId="1076"/>
          <ac:spMkLst>
            <pc:docMk/>
            <pc:sldMk cId="1143956259" sldId="376"/>
            <ac:spMk id="14" creationId="{4C5C3A60-DA46-4B31-8E66-514F54FB9E8D}"/>
          </ac:spMkLst>
        </pc:spChg>
        <pc:spChg chg="add mod">
          <ac:chgData name="Zhipei Yan" userId="a12b1dbe-d58f-460e-ad06-a8153aa572e5" providerId="ADAL" clId="{838CB1E5-3574-49C9-AA54-25B408A30980}" dt="2021-06-07T00:13:12.861" v="9388" actId="20577"/>
          <ac:spMkLst>
            <pc:docMk/>
            <pc:sldMk cId="1143956259" sldId="376"/>
            <ac:spMk id="15" creationId="{9B5201AA-FD1B-4DB1-B4D5-FDF662A18E29}"/>
          </ac:spMkLst>
        </pc:spChg>
        <pc:spChg chg="add mod">
          <ac:chgData name="Zhipei Yan" userId="a12b1dbe-d58f-460e-ad06-a8153aa572e5" providerId="ADAL" clId="{838CB1E5-3574-49C9-AA54-25B408A30980}" dt="2021-06-07T00:13:23.122" v="9398" actId="1076"/>
          <ac:spMkLst>
            <pc:docMk/>
            <pc:sldMk cId="1143956259" sldId="376"/>
            <ac:spMk id="16" creationId="{D53471E8-0CA6-4A08-8C9A-94BE26696D51}"/>
          </ac:spMkLst>
        </pc:spChg>
        <pc:spChg chg="add mod">
          <ac:chgData name="Zhipei Yan" userId="a12b1dbe-d58f-460e-ad06-a8153aa572e5" providerId="ADAL" clId="{838CB1E5-3574-49C9-AA54-25B408A30980}" dt="2021-06-07T00:15:21.559" v="9510" actId="20577"/>
          <ac:spMkLst>
            <pc:docMk/>
            <pc:sldMk cId="1143956259" sldId="376"/>
            <ac:spMk id="17" creationId="{296CD327-F17B-486F-BFD0-E63CBB889052}"/>
          </ac:spMkLst>
        </pc:spChg>
        <pc:picChg chg="add mod modCrop">
          <ac:chgData name="Zhipei Yan" userId="a12b1dbe-d58f-460e-ad06-a8153aa572e5" providerId="ADAL" clId="{838CB1E5-3574-49C9-AA54-25B408A30980}" dt="2021-06-07T00:12:45.883" v="9360" actId="1035"/>
          <ac:picMkLst>
            <pc:docMk/>
            <pc:sldMk cId="1143956259" sldId="376"/>
            <ac:picMk id="5" creationId="{BB5A554B-E54C-499F-8586-F765C9F906EC}"/>
          </ac:picMkLst>
        </pc:picChg>
        <pc:picChg chg="add mod modCrop">
          <ac:chgData name="Zhipei Yan" userId="a12b1dbe-d58f-460e-ad06-a8153aa572e5" providerId="ADAL" clId="{838CB1E5-3574-49C9-AA54-25B408A30980}" dt="2021-06-07T00:12:45.883" v="9360" actId="1035"/>
          <ac:picMkLst>
            <pc:docMk/>
            <pc:sldMk cId="1143956259" sldId="376"/>
            <ac:picMk id="7" creationId="{D5C50133-0043-480A-AA72-A2561567F031}"/>
          </ac:picMkLst>
        </pc:picChg>
        <pc:picChg chg="add mod modCrop">
          <ac:chgData name="Zhipei Yan" userId="a12b1dbe-d58f-460e-ad06-a8153aa572e5" providerId="ADAL" clId="{838CB1E5-3574-49C9-AA54-25B408A30980}" dt="2021-06-07T00:12:45.883" v="9360" actId="1035"/>
          <ac:picMkLst>
            <pc:docMk/>
            <pc:sldMk cId="1143956259" sldId="376"/>
            <ac:picMk id="9" creationId="{49548A9B-39C7-4DD7-B572-8CA527E23DD8}"/>
          </ac:picMkLst>
        </pc:picChg>
      </pc:sldChg>
      <pc:sldChg chg="addSp modSp new mod">
        <pc:chgData name="Zhipei Yan" userId="a12b1dbe-d58f-460e-ad06-a8153aa572e5" providerId="ADAL" clId="{838CB1E5-3574-49C9-AA54-25B408A30980}" dt="2021-06-07T01:18:42.711" v="10602" actId="1076"/>
        <pc:sldMkLst>
          <pc:docMk/>
          <pc:sldMk cId="3878282110" sldId="377"/>
        </pc:sldMkLst>
        <pc:spChg chg="mod">
          <ac:chgData name="Zhipei Yan" userId="a12b1dbe-d58f-460e-ad06-a8153aa572e5" providerId="ADAL" clId="{838CB1E5-3574-49C9-AA54-25B408A30980}" dt="2021-06-07T00:15:43.691" v="9525" actId="20577"/>
          <ac:spMkLst>
            <pc:docMk/>
            <pc:sldMk cId="3878282110" sldId="377"/>
            <ac:spMk id="2" creationId="{DC872364-B740-4102-9438-6BF1D2065BA8}"/>
          </ac:spMkLst>
        </pc:spChg>
        <pc:spChg chg="mod">
          <ac:chgData name="Zhipei Yan" userId="a12b1dbe-d58f-460e-ad06-a8153aa572e5" providerId="ADAL" clId="{838CB1E5-3574-49C9-AA54-25B408A30980}" dt="2021-06-07T00:16:49.843" v="9658" actId="20577"/>
          <ac:spMkLst>
            <pc:docMk/>
            <pc:sldMk cId="3878282110" sldId="377"/>
            <ac:spMk id="3" creationId="{67155E4C-E9A1-4D5A-BB2E-8B83A9842FA7}"/>
          </ac:spMkLst>
        </pc:spChg>
        <pc:picChg chg="add mod">
          <ac:chgData name="Zhipei Yan" userId="a12b1dbe-d58f-460e-ad06-a8153aa572e5" providerId="ADAL" clId="{838CB1E5-3574-49C9-AA54-25B408A30980}" dt="2021-06-07T01:18:42.711" v="10602" actId="1076"/>
          <ac:picMkLst>
            <pc:docMk/>
            <pc:sldMk cId="3878282110" sldId="377"/>
            <ac:picMk id="4" creationId="{34EAEF1F-F2DC-403A-9DCB-8F1581B6A66C}"/>
          </ac:picMkLst>
        </pc:picChg>
      </pc:sldChg>
      <pc:sldChg chg="addSp modSp new mod">
        <pc:chgData name="Zhipei Yan" userId="a12b1dbe-d58f-460e-ad06-a8153aa572e5" providerId="ADAL" clId="{838CB1E5-3574-49C9-AA54-25B408A30980}" dt="2021-06-07T01:22:06.468" v="10684" actId="20577"/>
        <pc:sldMkLst>
          <pc:docMk/>
          <pc:sldMk cId="2075269038" sldId="378"/>
        </pc:sldMkLst>
        <pc:spChg chg="mod">
          <ac:chgData name="Zhipei Yan" userId="a12b1dbe-d58f-460e-ad06-a8153aa572e5" providerId="ADAL" clId="{838CB1E5-3574-49C9-AA54-25B408A30980}" dt="2021-06-07T00:16:58.206" v="9673" actId="20577"/>
          <ac:spMkLst>
            <pc:docMk/>
            <pc:sldMk cId="2075269038" sldId="378"/>
            <ac:spMk id="2" creationId="{70E93242-3E01-49B2-9079-9CB438D5FFB0}"/>
          </ac:spMkLst>
        </pc:spChg>
        <pc:spChg chg="mod">
          <ac:chgData name="Zhipei Yan" userId="a12b1dbe-d58f-460e-ad06-a8153aa572e5" providerId="ADAL" clId="{838CB1E5-3574-49C9-AA54-25B408A30980}" dt="2021-06-07T01:22:06.468" v="10684" actId="20577"/>
          <ac:spMkLst>
            <pc:docMk/>
            <pc:sldMk cId="2075269038" sldId="378"/>
            <ac:spMk id="3" creationId="{672C407E-D75B-4478-9347-24EA427B755A}"/>
          </ac:spMkLst>
        </pc:spChg>
        <pc:picChg chg="add mod ord">
          <ac:chgData name="Zhipei Yan" userId="a12b1dbe-d58f-460e-ad06-a8153aa572e5" providerId="ADAL" clId="{838CB1E5-3574-49C9-AA54-25B408A30980}" dt="2021-06-07T01:18:38.428" v="10601" actId="1076"/>
          <ac:picMkLst>
            <pc:docMk/>
            <pc:sldMk cId="2075269038" sldId="378"/>
            <ac:picMk id="5" creationId="{837348BF-52F1-4930-B7F4-3F30C5BC8DA1}"/>
          </ac:picMkLst>
        </pc:picChg>
      </pc:sldChg>
      <pc:sldChg chg="modSp add mod">
        <pc:chgData name="Zhipei Yan" userId="a12b1dbe-d58f-460e-ad06-a8153aa572e5" providerId="ADAL" clId="{838CB1E5-3574-49C9-AA54-25B408A30980}" dt="2021-06-07T01:19:51.399" v="10619" actId="20577"/>
        <pc:sldMkLst>
          <pc:docMk/>
          <pc:sldMk cId="1437978370" sldId="379"/>
        </pc:sldMkLst>
        <pc:spChg chg="mod">
          <ac:chgData name="Zhipei Yan" userId="a12b1dbe-d58f-460e-ad06-a8153aa572e5" providerId="ADAL" clId="{838CB1E5-3574-49C9-AA54-25B408A30980}" dt="2021-06-07T01:11:10.889" v="9945" actId="20577"/>
          <ac:spMkLst>
            <pc:docMk/>
            <pc:sldMk cId="1437978370" sldId="379"/>
            <ac:spMk id="2" creationId="{70E93242-3E01-49B2-9079-9CB438D5FFB0}"/>
          </ac:spMkLst>
        </pc:spChg>
        <pc:spChg chg="mod">
          <ac:chgData name="Zhipei Yan" userId="a12b1dbe-d58f-460e-ad06-a8153aa572e5" providerId="ADAL" clId="{838CB1E5-3574-49C9-AA54-25B408A30980}" dt="2021-06-07T01:19:51.399" v="10619" actId="20577"/>
          <ac:spMkLst>
            <pc:docMk/>
            <pc:sldMk cId="1437978370" sldId="379"/>
            <ac:spMk id="3" creationId="{672C407E-D75B-4478-9347-24EA427B755A}"/>
          </ac:spMkLst>
        </pc:spChg>
        <pc:picChg chg="mod">
          <ac:chgData name="Zhipei Yan" userId="a12b1dbe-d58f-460e-ad06-a8153aa572e5" providerId="ADAL" clId="{838CB1E5-3574-49C9-AA54-25B408A30980}" dt="2021-06-07T01:18:55.211" v="10604" actId="1076"/>
          <ac:picMkLst>
            <pc:docMk/>
            <pc:sldMk cId="1437978370" sldId="379"/>
            <ac:picMk id="5" creationId="{837348BF-52F1-4930-B7F4-3F30C5BC8DA1}"/>
          </ac:picMkLst>
        </pc:picChg>
      </pc:sldChg>
      <pc:sldChg chg="modSp add mod">
        <pc:chgData name="Zhipei Yan" userId="a12b1dbe-d58f-460e-ad06-a8153aa572e5" providerId="ADAL" clId="{838CB1E5-3574-49C9-AA54-25B408A30980}" dt="2021-06-07T01:18:48.527" v="10603" actId="1076"/>
        <pc:sldMkLst>
          <pc:docMk/>
          <pc:sldMk cId="1358338589" sldId="380"/>
        </pc:sldMkLst>
        <pc:spChg chg="mod">
          <ac:chgData name="Zhipei Yan" userId="a12b1dbe-d58f-460e-ad06-a8153aa572e5" providerId="ADAL" clId="{838CB1E5-3574-49C9-AA54-25B408A30980}" dt="2021-06-07T01:15:43.732" v="10384" actId="20577"/>
          <ac:spMkLst>
            <pc:docMk/>
            <pc:sldMk cId="1358338589" sldId="380"/>
            <ac:spMk id="3" creationId="{672C407E-D75B-4478-9347-24EA427B755A}"/>
          </ac:spMkLst>
        </pc:spChg>
        <pc:picChg chg="mod">
          <ac:chgData name="Zhipei Yan" userId="a12b1dbe-d58f-460e-ad06-a8153aa572e5" providerId="ADAL" clId="{838CB1E5-3574-49C9-AA54-25B408A30980}" dt="2021-06-07T01:18:48.527" v="10603" actId="1076"/>
          <ac:picMkLst>
            <pc:docMk/>
            <pc:sldMk cId="1358338589" sldId="380"/>
            <ac:picMk id="5" creationId="{837348BF-52F1-4930-B7F4-3F30C5BC8DA1}"/>
          </ac:picMkLst>
        </pc:picChg>
      </pc:sldChg>
      <pc:sldChg chg="addSp modSp new mod">
        <pc:chgData name="Zhipei Yan" userId="a12b1dbe-d58f-460e-ad06-a8153aa572e5" providerId="ADAL" clId="{838CB1E5-3574-49C9-AA54-25B408A30980}" dt="2021-06-07T01:22:27.111" v="10686" actId="20577"/>
        <pc:sldMkLst>
          <pc:docMk/>
          <pc:sldMk cId="728036752" sldId="381"/>
        </pc:sldMkLst>
        <pc:spChg chg="mod">
          <ac:chgData name="Zhipei Yan" userId="a12b1dbe-d58f-460e-ad06-a8153aa572e5" providerId="ADAL" clId="{838CB1E5-3574-49C9-AA54-25B408A30980}" dt="2021-06-07T01:16:24.785" v="10413" actId="20577"/>
          <ac:spMkLst>
            <pc:docMk/>
            <pc:sldMk cId="728036752" sldId="381"/>
            <ac:spMk id="2" creationId="{943CF9C2-5DDC-4042-9FD9-A6FF5EEED882}"/>
          </ac:spMkLst>
        </pc:spChg>
        <pc:spChg chg="mod">
          <ac:chgData name="Zhipei Yan" userId="a12b1dbe-d58f-460e-ad06-a8153aa572e5" providerId="ADAL" clId="{838CB1E5-3574-49C9-AA54-25B408A30980}" dt="2021-06-07T01:22:27.111" v="10686" actId="20577"/>
          <ac:spMkLst>
            <pc:docMk/>
            <pc:sldMk cId="728036752" sldId="381"/>
            <ac:spMk id="3" creationId="{6E8CA817-26EA-4C25-8E60-3EDFE3B8FE22}"/>
          </ac:spMkLst>
        </pc:spChg>
        <pc:picChg chg="add mod ord">
          <ac:chgData name="Zhipei Yan" userId="a12b1dbe-d58f-460e-ad06-a8153aa572e5" providerId="ADAL" clId="{838CB1E5-3574-49C9-AA54-25B408A30980}" dt="2021-06-07T01:19:18.732" v="10606" actId="167"/>
          <ac:picMkLst>
            <pc:docMk/>
            <pc:sldMk cId="728036752" sldId="381"/>
            <ac:picMk id="4" creationId="{47EACABF-30FC-4179-AAF5-790FD7C1CF15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7T01:59:22.275" v="10849" actId="20577"/>
        <pc:sldMkLst>
          <pc:docMk/>
          <pc:sldMk cId="3854978288" sldId="382"/>
        </pc:sldMkLst>
        <pc:spChg chg="mod">
          <ac:chgData name="Zhipei Yan" userId="a12b1dbe-d58f-460e-ad06-a8153aa572e5" providerId="ADAL" clId="{838CB1E5-3574-49C9-AA54-25B408A30980}" dt="2021-06-07T01:22:43.902" v="10688"/>
          <ac:spMkLst>
            <pc:docMk/>
            <pc:sldMk cId="3854978288" sldId="382"/>
            <ac:spMk id="2" creationId="{514BC9BF-FE3A-4B05-AB1A-CEF4E8745256}"/>
          </ac:spMkLst>
        </pc:spChg>
        <pc:spChg chg="add del mod">
          <ac:chgData name="Zhipei Yan" userId="a12b1dbe-d58f-460e-ad06-a8153aa572e5" providerId="ADAL" clId="{838CB1E5-3574-49C9-AA54-25B408A30980}" dt="2021-06-07T01:59:22.275" v="10849" actId="20577"/>
          <ac:spMkLst>
            <pc:docMk/>
            <pc:sldMk cId="3854978288" sldId="382"/>
            <ac:spMk id="3" creationId="{7A33EE04-A741-46E8-942A-AB4E26820CCE}"/>
          </ac:spMkLst>
        </pc:spChg>
        <pc:picChg chg="add del mod">
          <ac:chgData name="Zhipei Yan" userId="a12b1dbe-d58f-460e-ad06-a8153aa572e5" providerId="ADAL" clId="{838CB1E5-3574-49C9-AA54-25B408A30980}" dt="2021-06-07T01:56:45.303" v="10692" actId="478"/>
          <ac:picMkLst>
            <pc:docMk/>
            <pc:sldMk cId="3854978288" sldId="382"/>
            <ac:picMk id="4" creationId="{0CA2D370-C682-452C-B646-F93DD44F5EA3}"/>
          </ac:picMkLst>
        </pc:picChg>
        <pc:picChg chg="add del mod">
          <ac:chgData name="Zhipei Yan" userId="a12b1dbe-d58f-460e-ad06-a8153aa572e5" providerId="ADAL" clId="{838CB1E5-3574-49C9-AA54-25B408A30980}" dt="2021-06-07T01:56:59.363" v="10699"/>
          <ac:picMkLst>
            <pc:docMk/>
            <pc:sldMk cId="3854978288" sldId="382"/>
            <ac:picMk id="6" creationId="{A237D454-7A41-430C-AE45-2384D3AD8053}"/>
          </ac:picMkLst>
        </pc:picChg>
        <pc:picChg chg="add mod ord">
          <ac:chgData name="Zhipei Yan" userId="a12b1dbe-d58f-460e-ad06-a8153aa572e5" providerId="ADAL" clId="{838CB1E5-3574-49C9-AA54-25B408A30980}" dt="2021-06-07T01:57:49.439" v="10765" actId="167"/>
          <ac:picMkLst>
            <pc:docMk/>
            <pc:sldMk cId="3854978288" sldId="382"/>
            <ac:picMk id="8" creationId="{14F45575-C353-4FA7-87A8-12172F430672}"/>
          </ac:picMkLst>
        </pc:picChg>
      </pc:sldChg>
      <pc:sldChg chg="addSp delSp modSp add mod">
        <pc:chgData name="Zhipei Yan" userId="a12b1dbe-d58f-460e-ad06-a8153aa572e5" providerId="ADAL" clId="{838CB1E5-3574-49C9-AA54-25B408A30980}" dt="2021-06-07T02:05:38.445" v="11061" actId="20577"/>
        <pc:sldMkLst>
          <pc:docMk/>
          <pc:sldMk cId="793598150" sldId="383"/>
        </pc:sldMkLst>
        <pc:spChg chg="mod">
          <ac:chgData name="Zhipei Yan" userId="a12b1dbe-d58f-460e-ad06-a8153aa572e5" providerId="ADAL" clId="{838CB1E5-3574-49C9-AA54-25B408A30980}" dt="2021-06-07T02:05:38.445" v="11061" actId="20577"/>
          <ac:spMkLst>
            <pc:docMk/>
            <pc:sldMk cId="793598150" sldId="383"/>
            <ac:spMk id="3" creationId="{7A33EE04-A741-46E8-942A-AB4E26820CCE}"/>
          </ac:spMkLst>
        </pc:spChg>
        <pc:spChg chg="add mod">
          <ac:chgData name="Zhipei Yan" userId="a12b1dbe-d58f-460e-ad06-a8153aa572e5" providerId="ADAL" clId="{838CB1E5-3574-49C9-AA54-25B408A30980}" dt="2021-06-07T02:00:04.398" v="10854" actId="13822"/>
          <ac:spMkLst>
            <pc:docMk/>
            <pc:sldMk cId="793598150" sldId="383"/>
            <ac:spMk id="4" creationId="{AEBDE031-AA76-4C1D-9E81-D09C721DF8B4}"/>
          </ac:spMkLst>
        </pc:spChg>
        <pc:spChg chg="add mod">
          <ac:chgData name="Zhipei Yan" userId="a12b1dbe-d58f-460e-ad06-a8153aa572e5" providerId="ADAL" clId="{838CB1E5-3574-49C9-AA54-25B408A30980}" dt="2021-06-07T02:01:13.004" v="10875" actId="1076"/>
          <ac:spMkLst>
            <pc:docMk/>
            <pc:sldMk cId="793598150" sldId="383"/>
            <ac:spMk id="11" creationId="{4EE24601-15BF-4EB8-B276-953C7153378F}"/>
          </ac:spMkLst>
        </pc:spChg>
        <pc:spChg chg="add mod">
          <ac:chgData name="Zhipei Yan" userId="a12b1dbe-d58f-460e-ad06-a8153aa572e5" providerId="ADAL" clId="{838CB1E5-3574-49C9-AA54-25B408A30980}" dt="2021-06-07T02:01:18.540" v="10877" actId="1076"/>
          <ac:spMkLst>
            <pc:docMk/>
            <pc:sldMk cId="793598150" sldId="383"/>
            <ac:spMk id="12" creationId="{9546CC8D-399D-47E7-A670-BBB136E577C7}"/>
          </ac:spMkLst>
        </pc:spChg>
        <pc:picChg chg="del">
          <ac:chgData name="Zhipei Yan" userId="a12b1dbe-d58f-460e-ad06-a8153aa572e5" providerId="ADAL" clId="{838CB1E5-3574-49C9-AA54-25B408A30980}" dt="2021-06-07T01:59:38.199" v="10851" actId="478"/>
          <ac:picMkLst>
            <pc:docMk/>
            <pc:sldMk cId="793598150" sldId="383"/>
            <ac:picMk id="8" creationId="{14F45575-C353-4FA7-87A8-12172F430672}"/>
          </ac:picMkLst>
        </pc:picChg>
        <pc:cxnChg chg="add mod">
          <ac:chgData name="Zhipei Yan" userId="a12b1dbe-d58f-460e-ad06-a8153aa572e5" providerId="ADAL" clId="{838CB1E5-3574-49C9-AA54-25B408A30980}" dt="2021-06-07T02:00:29.888" v="10858" actId="13822"/>
          <ac:cxnSpMkLst>
            <pc:docMk/>
            <pc:sldMk cId="793598150" sldId="383"/>
            <ac:cxnSpMk id="6" creationId="{13AB1EAA-68E0-4314-B51C-1A6F938C5E0A}"/>
          </ac:cxnSpMkLst>
        </pc:cxnChg>
        <pc:cxnChg chg="add mod">
          <ac:chgData name="Zhipei Yan" userId="a12b1dbe-d58f-460e-ad06-a8153aa572e5" providerId="ADAL" clId="{838CB1E5-3574-49C9-AA54-25B408A30980}" dt="2021-06-07T02:00:32.011" v="10859" actId="13822"/>
          <ac:cxnSpMkLst>
            <pc:docMk/>
            <pc:sldMk cId="793598150" sldId="383"/>
            <ac:cxnSpMk id="9" creationId="{35EC9FFF-BEE8-47CF-B169-7BDE84C4F0DB}"/>
          </ac:cxnSpMkLst>
        </pc:cxnChg>
      </pc:sldChg>
      <pc:sldChg chg="modSp new mod">
        <pc:chgData name="Zhipei Yan" userId="a12b1dbe-d58f-460e-ad06-a8153aa572e5" providerId="ADAL" clId="{838CB1E5-3574-49C9-AA54-25B408A30980}" dt="2021-06-07T02:17:22.332" v="11227"/>
        <pc:sldMkLst>
          <pc:docMk/>
          <pc:sldMk cId="3167580265" sldId="384"/>
        </pc:sldMkLst>
        <pc:spChg chg="mod">
          <ac:chgData name="Zhipei Yan" userId="a12b1dbe-d58f-460e-ad06-a8153aa572e5" providerId="ADAL" clId="{838CB1E5-3574-49C9-AA54-25B408A30980}" dt="2021-06-07T02:17:22.332" v="11227"/>
          <ac:spMkLst>
            <pc:docMk/>
            <pc:sldMk cId="3167580265" sldId="384"/>
            <ac:spMk id="2" creationId="{353ABD7E-B7E9-40F3-A6A2-2F6CFDD94797}"/>
          </ac:spMkLst>
        </pc:spChg>
        <pc:spChg chg="mod">
          <ac:chgData name="Zhipei Yan" userId="a12b1dbe-d58f-460e-ad06-a8153aa572e5" providerId="ADAL" clId="{838CB1E5-3574-49C9-AA54-25B408A30980}" dt="2021-06-07T02:16:43.155" v="11225" actId="20577"/>
          <ac:spMkLst>
            <pc:docMk/>
            <pc:sldMk cId="3167580265" sldId="384"/>
            <ac:spMk id="3" creationId="{3D350570-7B70-42BB-9294-354FF0FAF8A8}"/>
          </ac:spMkLst>
        </pc:spChg>
      </pc:sldChg>
      <pc:sldChg chg="modSp new mod">
        <pc:chgData name="Zhipei Yan" userId="a12b1dbe-d58f-460e-ad06-a8153aa572e5" providerId="ADAL" clId="{838CB1E5-3574-49C9-AA54-25B408A30980}" dt="2021-06-07T02:21:54.205" v="11475" actId="20577"/>
        <pc:sldMkLst>
          <pc:docMk/>
          <pc:sldMk cId="1476394505" sldId="385"/>
        </pc:sldMkLst>
        <pc:spChg chg="mod">
          <ac:chgData name="Zhipei Yan" userId="a12b1dbe-d58f-460e-ad06-a8153aa572e5" providerId="ADAL" clId="{838CB1E5-3574-49C9-AA54-25B408A30980}" dt="2021-06-07T02:17:36.972" v="11228"/>
          <ac:spMkLst>
            <pc:docMk/>
            <pc:sldMk cId="1476394505" sldId="385"/>
            <ac:spMk id="2" creationId="{B19A719F-7626-49FC-B21D-EA2D84DFF1B8}"/>
          </ac:spMkLst>
        </pc:spChg>
        <pc:spChg chg="mod">
          <ac:chgData name="Zhipei Yan" userId="a12b1dbe-d58f-460e-ad06-a8153aa572e5" providerId="ADAL" clId="{838CB1E5-3574-49C9-AA54-25B408A30980}" dt="2021-06-07T02:21:54.205" v="11475" actId="20577"/>
          <ac:spMkLst>
            <pc:docMk/>
            <pc:sldMk cId="1476394505" sldId="385"/>
            <ac:spMk id="3" creationId="{66C024ED-A633-4FEC-B5B9-50113D2E0C0E}"/>
          </ac:spMkLst>
        </pc:spChg>
      </pc:sldChg>
      <pc:sldChg chg="addSp modSp new mod">
        <pc:chgData name="Zhipei Yan" userId="a12b1dbe-d58f-460e-ad06-a8153aa572e5" providerId="ADAL" clId="{838CB1E5-3574-49C9-AA54-25B408A30980}" dt="2021-06-07T03:03:08.965" v="11718"/>
        <pc:sldMkLst>
          <pc:docMk/>
          <pc:sldMk cId="4017985448" sldId="386"/>
        </pc:sldMkLst>
        <pc:spChg chg="mod">
          <ac:chgData name="Zhipei Yan" userId="a12b1dbe-d58f-460e-ad06-a8153aa572e5" providerId="ADAL" clId="{838CB1E5-3574-49C9-AA54-25B408A30980}" dt="2021-06-07T02:56:00.089" v="11477"/>
          <ac:spMkLst>
            <pc:docMk/>
            <pc:sldMk cId="4017985448" sldId="386"/>
            <ac:spMk id="2" creationId="{8264B10A-8C8E-4CFD-B61D-B67DCF3FF2BB}"/>
          </ac:spMkLst>
        </pc:spChg>
        <pc:spChg chg="mod">
          <ac:chgData name="Zhipei Yan" userId="a12b1dbe-d58f-460e-ad06-a8153aa572e5" providerId="ADAL" clId="{838CB1E5-3574-49C9-AA54-25B408A30980}" dt="2021-06-07T03:02:38.386" v="11717" actId="20577"/>
          <ac:spMkLst>
            <pc:docMk/>
            <pc:sldMk cId="4017985448" sldId="386"/>
            <ac:spMk id="3" creationId="{1B7F372A-B60D-4042-8004-942CE69FA2DC}"/>
          </ac:spMkLst>
        </pc:spChg>
        <pc:picChg chg="add mod">
          <ac:chgData name="Zhipei Yan" userId="a12b1dbe-d58f-460e-ad06-a8153aa572e5" providerId="ADAL" clId="{838CB1E5-3574-49C9-AA54-25B408A30980}" dt="2021-06-07T03:03:08.965" v="11718"/>
          <ac:picMkLst>
            <pc:docMk/>
            <pc:sldMk cId="4017985448" sldId="386"/>
            <ac:picMk id="4" creationId="{1C8B60C7-19C8-4138-A164-D3057B896E7F}"/>
          </ac:picMkLst>
        </pc:picChg>
      </pc:sldChg>
      <pc:sldChg chg="modSp new del mod">
        <pc:chgData name="Zhipei Yan" userId="a12b1dbe-d58f-460e-ad06-a8153aa572e5" providerId="ADAL" clId="{838CB1E5-3574-49C9-AA54-25B408A30980}" dt="2021-06-07T04:36:16.858" v="12375" actId="47"/>
        <pc:sldMkLst>
          <pc:docMk/>
          <pc:sldMk cId="304194804" sldId="387"/>
        </pc:sldMkLst>
        <pc:spChg chg="mod">
          <ac:chgData name="Zhipei Yan" userId="a12b1dbe-d58f-460e-ad06-a8153aa572e5" providerId="ADAL" clId="{838CB1E5-3574-49C9-AA54-25B408A30980}" dt="2021-06-07T03:03:55.380" v="11736" actId="20577"/>
          <ac:spMkLst>
            <pc:docMk/>
            <pc:sldMk cId="304194804" sldId="387"/>
            <ac:spMk id="2" creationId="{6D87319E-B010-44EC-99BB-FCB7AEF7627E}"/>
          </ac:spMkLst>
        </pc:spChg>
        <pc:spChg chg="mod">
          <ac:chgData name="Zhipei Yan" userId="a12b1dbe-d58f-460e-ad06-a8153aa572e5" providerId="ADAL" clId="{838CB1E5-3574-49C9-AA54-25B408A30980}" dt="2021-06-07T03:04:09.629" v="11737" actId="207"/>
          <ac:spMkLst>
            <pc:docMk/>
            <pc:sldMk cId="304194804" sldId="387"/>
            <ac:spMk id="3" creationId="{9E09E2B4-343A-4FEA-A900-D184D17FF910}"/>
          </ac:spMkLst>
        </pc:spChg>
      </pc:sldChg>
      <pc:sldChg chg="addSp delSp modSp new mod modAnim">
        <pc:chgData name="Zhipei Yan" userId="a12b1dbe-d58f-460e-ad06-a8153aa572e5" providerId="ADAL" clId="{838CB1E5-3574-49C9-AA54-25B408A30980}" dt="2021-06-07T06:44:52.182" v="15010"/>
        <pc:sldMkLst>
          <pc:docMk/>
          <pc:sldMk cId="669382045" sldId="388"/>
        </pc:sldMkLst>
        <pc:spChg chg="mod">
          <ac:chgData name="Zhipei Yan" userId="a12b1dbe-d58f-460e-ad06-a8153aa572e5" providerId="ADAL" clId="{838CB1E5-3574-49C9-AA54-25B408A30980}" dt="2021-06-07T03:04:40.499" v="11759" actId="20577"/>
          <ac:spMkLst>
            <pc:docMk/>
            <pc:sldMk cId="669382045" sldId="388"/>
            <ac:spMk id="2" creationId="{0384019F-D6E2-4723-8C7C-5F8A9A13FF97}"/>
          </ac:spMkLst>
        </pc:spChg>
        <pc:spChg chg="mod">
          <ac:chgData name="Zhipei Yan" userId="a12b1dbe-d58f-460e-ad06-a8153aa572e5" providerId="ADAL" clId="{838CB1E5-3574-49C9-AA54-25B408A30980}" dt="2021-06-07T06:44:37.510" v="15008" actId="20577"/>
          <ac:spMkLst>
            <pc:docMk/>
            <pc:sldMk cId="669382045" sldId="388"/>
            <ac:spMk id="3" creationId="{C918763F-9FD1-4F80-97DC-BA2412F7026C}"/>
          </ac:spMkLst>
        </pc:spChg>
        <pc:spChg chg="add mod">
          <ac:chgData name="Zhipei Yan" userId="a12b1dbe-d58f-460e-ad06-a8153aa572e5" providerId="ADAL" clId="{838CB1E5-3574-49C9-AA54-25B408A30980}" dt="2021-06-07T06:39:30.405" v="14847" actId="208"/>
          <ac:spMkLst>
            <pc:docMk/>
            <pc:sldMk cId="669382045" sldId="388"/>
            <ac:spMk id="4" creationId="{171AD5C1-94CE-4C5E-873E-738B1B86363D}"/>
          </ac:spMkLst>
        </pc:spChg>
        <pc:spChg chg="add del mod">
          <ac:chgData name="Zhipei Yan" userId="a12b1dbe-d58f-460e-ad06-a8153aa572e5" providerId="ADAL" clId="{838CB1E5-3574-49C9-AA54-25B408A30980}" dt="2021-06-07T06:43:27.980" v="14929" actId="478"/>
          <ac:spMkLst>
            <pc:docMk/>
            <pc:sldMk cId="669382045" sldId="388"/>
            <ac:spMk id="5" creationId="{07792FA7-8AD5-46FD-88C9-21262D931A72}"/>
          </ac:spMkLst>
        </pc:spChg>
        <pc:spChg chg="add mod">
          <ac:chgData name="Zhipei Yan" userId="a12b1dbe-d58f-460e-ad06-a8153aa572e5" providerId="ADAL" clId="{838CB1E5-3574-49C9-AA54-25B408A30980}" dt="2021-06-07T06:40:34.176" v="14861" actId="206"/>
          <ac:spMkLst>
            <pc:docMk/>
            <pc:sldMk cId="669382045" sldId="388"/>
            <ac:spMk id="6" creationId="{BE517EC0-40A4-4A5D-8FEE-AE1382B30F02}"/>
          </ac:spMkLst>
        </pc:spChg>
        <pc:spChg chg="add mod">
          <ac:chgData name="Zhipei Yan" userId="a12b1dbe-d58f-460e-ad06-a8153aa572e5" providerId="ADAL" clId="{838CB1E5-3574-49C9-AA54-25B408A30980}" dt="2021-06-07T06:42:01.537" v="14888" actId="404"/>
          <ac:spMkLst>
            <pc:docMk/>
            <pc:sldMk cId="669382045" sldId="388"/>
            <ac:spMk id="12" creationId="{82442BF3-F323-4001-991E-33B9DB1B69C9}"/>
          </ac:spMkLst>
        </pc:spChg>
        <pc:spChg chg="add mod">
          <ac:chgData name="Zhipei Yan" userId="a12b1dbe-d58f-460e-ad06-a8153aa572e5" providerId="ADAL" clId="{838CB1E5-3574-49C9-AA54-25B408A30980}" dt="2021-06-07T06:42:11.368" v="14894" actId="1076"/>
          <ac:spMkLst>
            <pc:docMk/>
            <pc:sldMk cId="669382045" sldId="388"/>
            <ac:spMk id="13" creationId="{310C4AE9-6006-4C0C-A71A-EE5B55C1F44F}"/>
          </ac:spMkLst>
        </pc:spChg>
        <pc:spChg chg="add mod">
          <ac:chgData name="Zhipei Yan" userId="a12b1dbe-d58f-460e-ad06-a8153aa572e5" providerId="ADAL" clId="{838CB1E5-3574-49C9-AA54-25B408A30980}" dt="2021-06-07T06:42:58.001" v="14920" actId="1076"/>
          <ac:spMkLst>
            <pc:docMk/>
            <pc:sldMk cId="669382045" sldId="388"/>
            <ac:spMk id="14" creationId="{808373B9-3679-4E48-87BD-E2BCC7142E86}"/>
          </ac:spMkLst>
        </pc:spChg>
        <pc:spChg chg="add del mod">
          <ac:chgData name="Zhipei Yan" userId="a12b1dbe-d58f-460e-ad06-a8153aa572e5" providerId="ADAL" clId="{838CB1E5-3574-49C9-AA54-25B408A30980}" dt="2021-06-07T06:43:02.796" v="14923" actId="478"/>
          <ac:spMkLst>
            <pc:docMk/>
            <pc:sldMk cId="669382045" sldId="388"/>
            <ac:spMk id="15" creationId="{407220F1-A438-4810-97E5-B9E5AB4DFC92}"/>
          </ac:spMkLst>
        </pc:spChg>
        <pc:spChg chg="add mod">
          <ac:chgData name="Zhipei Yan" userId="a12b1dbe-d58f-460e-ad06-a8153aa572e5" providerId="ADAL" clId="{838CB1E5-3574-49C9-AA54-25B408A30980}" dt="2021-06-07T06:43:10.143" v="14928" actId="1076"/>
          <ac:spMkLst>
            <pc:docMk/>
            <pc:sldMk cId="669382045" sldId="388"/>
            <ac:spMk id="16" creationId="{382A19C5-BF77-46E0-8F7D-EBCC946ADD3B}"/>
          </ac:spMkLst>
        </pc:spChg>
        <pc:spChg chg="add mod">
          <ac:chgData name="Zhipei Yan" userId="a12b1dbe-d58f-460e-ad06-a8153aa572e5" providerId="ADAL" clId="{838CB1E5-3574-49C9-AA54-25B408A30980}" dt="2021-06-07T06:44:12.896" v="14948" actId="1076"/>
          <ac:spMkLst>
            <pc:docMk/>
            <pc:sldMk cId="669382045" sldId="388"/>
            <ac:spMk id="19" creationId="{C85F0A2A-68FA-4800-B7A2-6D8B2632DC1F}"/>
          </ac:spMkLst>
        </pc:spChg>
        <pc:spChg chg="add mod">
          <ac:chgData name="Zhipei Yan" userId="a12b1dbe-d58f-460e-ad06-a8153aa572e5" providerId="ADAL" clId="{838CB1E5-3574-49C9-AA54-25B408A30980}" dt="2021-06-07T06:44:17.979" v="14952" actId="6549"/>
          <ac:spMkLst>
            <pc:docMk/>
            <pc:sldMk cId="669382045" sldId="388"/>
            <ac:spMk id="20" creationId="{FCE99A98-47D0-4F48-AA8B-7EA08EEA4796}"/>
          </ac:spMkLst>
        </pc:spChg>
        <pc:cxnChg chg="add mod">
          <ac:chgData name="Zhipei Yan" userId="a12b1dbe-d58f-460e-ad06-a8153aa572e5" providerId="ADAL" clId="{838CB1E5-3574-49C9-AA54-25B408A30980}" dt="2021-06-07T06:41:16.887" v="14867" actId="692"/>
          <ac:cxnSpMkLst>
            <pc:docMk/>
            <pc:sldMk cId="669382045" sldId="388"/>
            <ac:cxnSpMk id="8" creationId="{F53F258C-03C8-49F1-BAA9-57B3B532CE51}"/>
          </ac:cxnSpMkLst>
        </pc:cxnChg>
        <pc:cxnChg chg="add mod">
          <ac:chgData name="Zhipei Yan" userId="a12b1dbe-d58f-460e-ad06-a8153aa572e5" providerId="ADAL" clId="{838CB1E5-3574-49C9-AA54-25B408A30980}" dt="2021-06-07T06:41:24.817" v="14870" actId="14100"/>
          <ac:cxnSpMkLst>
            <pc:docMk/>
            <pc:sldMk cId="669382045" sldId="388"/>
            <ac:cxnSpMk id="10" creationId="{5A01AA9C-75B1-4315-81F1-E3EF94AD72FA}"/>
          </ac:cxnSpMkLst>
        </pc:cxnChg>
        <pc:cxnChg chg="add mod">
          <ac:chgData name="Zhipei Yan" userId="a12b1dbe-d58f-460e-ad06-a8153aa572e5" providerId="ADAL" clId="{838CB1E5-3574-49C9-AA54-25B408A30980}" dt="2021-06-07T06:43:42.942" v="14932" actId="208"/>
          <ac:cxnSpMkLst>
            <pc:docMk/>
            <pc:sldMk cId="669382045" sldId="388"/>
            <ac:cxnSpMk id="18" creationId="{26015B23-A238-4FA0-A009-1C2742585EFF}"/>
          </ac:cxnSpMkLst>
        </pc:cxnChg>
      </pc:sldChg>
      <pc:sldChg chg="addSp delSp modSp new mod modAnim">
        <pc:chgData name="Zhipei Yan" userId="a12b1dbe-d58f-460e-ad06-a8153aa572e5" providerId="ADAL" clId="{838CB1E5-3574-49C9-AA54-25B408A30980}" dt="2021-06-07T07:55:45.278" v="15585" actId="20577"/>
        <pc:sldMkLst>
          <pc:docMk/>
          <pc:sldMk cId="1189497579" sldId="389"/>
        </pc:sldMkLst>
        <pc:spChg chg="mod">
          <ac:chgData name="Zhipei Yan" userId="a12b1dbe-d58f-460e-ad06-a8153aa572e5" providerId="ADAL" clId="{838CB1E5-3574-49C9-AA54-25B408A30980}" dt="2021-06-07T07:53:01.680" v="15558" actId="20577"/>
          <ac:spMkLst>
            <pc:docMk/>
            <pc:sldMk cId="1189497579" sldId="389"/>
            <ac:spMk id="2" creationId="{579182E0-EFDC-4B4F-8E38-E74D6700F200}"/>
          </ac:spMkLst>
        </pc:spChg>
        <pc:spChg chg="mod">
          <ac:chgData name="Zhipei Yan" userId="a12b1dbe-d58f-460e-ad06-a8153aa572e5" providerId="ADAL" clId="{838CB1E5-3574-49C9-AA54-25B408A30980}" dt="2021-06-07T07:55:45.278" v="15585" actId="20577"/>
          <ac:spMkLst>
            <pc:docMk/>
            <pc:sldMk cId="1189497579" sldId="389"/>
            <ac:spMk id="3" creationId="{B888E0FB-023E-4B00-85D4-D963E2707225}"/>
          </ac:spMkLst>
        </pc:spChg>
        <pc:spChg chg="add mod">
          <ac:chgData name="Zhipei Yan" userId="a12b1dbe-d58f-460e-ad06-a8153aa572e5" providerId="ADAL" clId="{838CB1E5-3574-49C9-AA54-25B408A30980}" dt="2021-06-07T07:55:16.374" v="15582" actId="17032"/>
          <ac:spMkLst>
            <pc:docMk/>
            <pc:sldMk cId="1189497579" sldId="389"/>
            <ac:spMk id="16" creationId="{1A393D77-B7A3-463A-B685-E3A22F62A497}"/>
          </ac:spMkLst>
        </pc:spChg>
        <pc:picChg chg="add mod">
          <ac:chgData name="Zhipei Yan" userId="a12b1dbe-d58f-460e-ad06-a8153aa572e5" providerId="ADAL" clId="{838CB1E5-3574-49C9-AA54-25B408A30980}" dt="2021-06-07T07:44:00.818" v="15300"/>
          <ac:picMkLst>
            <pc:docMk/>
            <pc:sldMk cId="1189497579" sldId="389"/>
            <ac:picMk id="4" creationId="{385C6F16-8DE6-439B-9A76-A868FDC4DBA9}"/>
          </ac:picMkLst>
        </pc:picChg>
        <pc:picChg chg="add del mod">
          <ac:chgData name="Zhipei Yan" userId="a12b1dbe-d58f-460e-ad06-a8153aa572e5" providerId="ADAL" clId="{838CB1E5-3574-49C9-AA54-25B408A30980}" dt="2021-06-07T07:54:58.340" v="15580" actId="1076"/>
          <ac:picMkLst>
            <pc:docMk/>
            <pc:sldMk cId="1189497579" sldId="389"/>
            <ac:picMk id="10" creationId="{922ABBF2-DF8F-4D48-A7AE-36FF69E3579C}"/>
          </ac:picMkLst>
        </pc:picChg>
        <pc:picChg chg="add del mod">
          <ac:chgData name="Zhipei Yan" userId="a12b1dbe-d58f-460e-ad06-a8153aa572e5" providerId="ADAL" clId="{838CB1E5-3574-49C9-AA54-25B408A30980}" dt="2021-06-07T07:53:19.085" v="15561"/>
          <ac:picMkLst>
            <pc:docMk/>
            <pc:sldMk cId="1189497579" sldId="389"/>
            <ac:picMk id="11" creationId="{6CAA832A-5A46-4A79-AAB3-F39FF1B2C35F}"/>
          </ac:picMkLst>
        </pc:picChg>
        <pc:cxnChg chg="add mod">
          <ac:chgData name="Zhipei Yan" userId="a12b1dbe-d58f-460e-ad06-a8153aa572e5" providerId="ADAL" clId="{838CB1E5-3574-49C9-AA54-25B408A30980}" dt="2021-06-07T07:52:05.148" v="15436" actId="14100"/>
          <ac:cxnSpMkLst>
            <pc:docMk/>
            <pc:sldMk cId="1189497579" sldId="389"/>
            <ac:cxnSpMk id="6" creationId="{67DE4054-D6DF-4101-842D-C1F534AC0753}"/>
          </ac:cxnSpMkLst>
        </pc:cxnChg>
        <pc:cxnChg chg="add del mod">
          <ac:chgData name="Zhipei Yan" userId="a12b1dbe-d58f-460e-ad06-a8153aa572e5" providerId="ADAL" clId="{838CB1E5-3574-49C9-AA54-25B408A30980}" dt="2021-06-07T07:53:35.603" v="15567" actId="1076"/>
          <ac:cxnSpMkLst>
            <pc:docMk/>
            <pc:sldMk cId="1189497579" sldId="389"/>
            <ac:cxnSpMk id="12" creationId="{1E7B6928-DA1E-48CA-9C82-E9FF52B71120}"/>
          </ac:cxnSpMkLst>
        </pc:cxnChg>
        <pc:cxnChg chg="add mod">
          <ac:chgData name="Zhipei Yan" userId="a12b1dbe-d58f-460e-ad06-a8153aa572e5" providerId="ADAL" clId="{838CB1E5-3574-49C9-AA54-25B408A30980}" dt="2021-06-07T07:53:46.651" v="15572" actId="1076"/>
          <ac:cxnSpMkLst>
            <pc:docMk/>
            <pc:sldMk cId="1189497579" sldId="389"/>
            <ac:cxnSpMk id="13" creationId="{0784FBB8-8003-45AD-A773-31A0357F76EA}"/>
          </ac:cxnSpMkLst>
        </pc:cxnChg>
      </pc:sldChg>
      <pc:sldChg chg="modSp new del mod">
        <pc:chgData name="Zhipei Yan" userId="a12b1dbe-d58f-460e-ad06-a8153aa572e5" providerId="ADAL" clId="{838CB1E5-3574-49C9-AA54-25B408A30980}" dt="2021-06-07T08:10:46.496" v="15898" actId="47"/>
        <pc:sldMkLst>
          <pc:docMk/>
          <pc:sldMk cId="1598675665" sldId="390"/>
        </pc:sldMkLst>
        <pc:spChg chg="mod">
          <ac:chgData name="Zhipei Yan" userId="a12b1dbe-d58f-460e-ad06-a8153aa572e5" providerId="ADAL" clId="{838CB1E5-3574-49C9-AA54-25B408A30980}" dt="2021-06-07T03:05:15.787" v="11824" actId="20577"/>
          <ac:spMkLst>
            <pc:docMk/>
            <pc:sldMk cId="1598675665" sldId="390"/>
            <ac:spMk id="2" creationId="{0C594BE5-97FA-45B7-9A69-A1643A6AFE1E}"/>
          </ac:spMkLst>
        </pc:spChg>
      </pc:sldChg>
      <pc:sldChg chg="addSp delSp modSp new mod delAnim modAnim modShow">
        <pc:chgData name="Zhipei Yan" userId="a12b1dbe-d58f-460e-ad06-a8153aa572e5" providerId="ADAL" clId="{838CB1E5-3574-49C9-AA54-25B408A30980}" dt="2021-06-07T09:44:51.653" v="17485" actId="729"/>
        <pc:sldMkLst>
          <pc:docMk/>
          <pc:sldMk cId="1958158064" sldId="391"/>
        </pc:sldMkLst>
        <pc:spChg chg="mod">
          <ac:chgData name="Zhipei Yan" userId="a12b1dbe-d58f-460e-ad06-a8153aa572e5" providerId="ADAL" clId="{838CB1E5-3574-49C9-AA54-25B408A30980}" dt="2021-06-07T09:11:55.686" v="17077" actId="20577"/>
          <ac:spMkLst>
            <pc:docMk/>
            <pc:sldMk cId="1958158064" sldId="391"/>
            <ac:spMk id="2" creationId="{AC1DF88C-1A0D-42A8-8C63-890F3ED9BEAA}"/>
          </ac:spMkLst>
        </pc:spChg>
        <pc:spChg chg="add del mod">
          <ac:chgData name="Zhipei Yan" userId="a12b1dbe-d58f-460e-ad06-a8153aa572e5" providerId="ADAL" clId="{838CB1E5-3574-49C9-AA54-25B408A30980}" dt="2021-06-07T09:14:36.361" v="17121" actId="478"/>
          <ac:spMkLst>
            <pc:docMk/>
            <pc:sldMk cId="1958158064" sldId="391"/>
            <ac:spMk id="3" creationId="{1E47ED2F-00B8-4AC8-98A2-062CF95EF202}"/>
          </ac:spMkLst>
        </pc:spChg>
        <pc:spChg chg="add del mod">
          <ac:chgData name="Zhipei Yan" userId="a12b1dbe-d58f-460e-ad06-a8153aa572e5" providerId="ADAL" clId="{838CB1E5-3574-49C9-AA54-25B408A30980}" dt="2021-06-07T09:14:32.442" v="17120" actId="478"/>
          <ac:spMkLst>
            <pc:docMk/>
            <pc:sldMk cId="1958158064" sldId="391"/>
            <ac:spMk id="6" creationId="{5D3A68E6-DFB1-4383-8BE8-4D66E76776EE}"/>
          </ac:spMkLst>
        </pc:spChg>
        <pc:spChg chg="add del mod">
          <ac:chgData name="Zhipei Yan" userId="a12b1dbe-d58f-460e-ad06-a8153aa572e5" providerId="ADAL" clId="{838CB1E5-3574-49C9-AA54-25B408A30980}" dt="2021-06-07T09:13:36.246" v="17092"/>
          <ac:spMkLst>
            <pc:docMk/>
            <pc:sldMk cId="1958158064" sldId="391"/>
            <ac:spMk id="7" creationId="{007DFF3E-20CA-4A22-9CC0-2B698D34ECC1}"/>
          </ac:spMkLst>
        </pc:spChg>
        <pc:spChg chg="add del mod">
          <ac:chgData name="Zhipei Yan" userId="a12b1dbe-d58f-460e-ad06-a8153aa572e5" providerId="ADAL" clId="{838CB1E5-3574-49C9-AA54-25B408A30980}" dt="2021-06-07T09:17:15.281" v="17142" actId="478"/>
          <ac:spMkLst>
            <pc:docMk/>
            <pc:sldMk cId="1958158064" sldId="391"/>
            <ac:spMk id="12" creationId="{A32514CA-F125-48C9-A087-E0E51A98C872}"/>
          </ac:spMkLst>
        </pc:spChg>
        <pc:spChg chg="add del mod">
          <ac:chgData name="Zhipei Yan" userId="a12b1dbe-d58f-460e-ad06-a8153aa572e5" providerId="ADAL" clId="{838CB1E5-3574-49C9-AA54-25B408A30980}" dt="2021-06-07T09:17:15.281" v="17142" actId="478"/>
          <ac:spMkLst>
            <pc:docMk/>
            <pc:sldMk cId="1958158064" sldId="391"/>
            <ac:spMk id="13" creationId="{388E7851-4875-4F1B-A2F7-412018645A76}"/>
          </ac:spMkLst>
        </pc:spChg>
        <pc:spChg chg="add del mod">
          <ac:chgData name="Zhipei Yan" userId="a12b1dbe-d58f-460e-ad06-a8153aa572e5" providerId="ADAL" clId="{838CB1E5-3574-49C9-AA54-25B408A30980}" dt="2021-06-07T09:17:15.281" v="17142" actId="478"/>
          <ac:spMkLst>
            <pc:docMk/>
            <pc:sldMk cId="1958158064" sldId="391"/>
            <ac:spMk id="14" creationId="{4F6D809A-3E17-42A0-ABC3-D9B1387C32FB}"/>
          </ac:spMkLst>
        </pc:spChg>
        <pc:spChg chg="add del mod">
          <ac:chgData name="Zhipei Yan" userId="a12b1dbe-d58f-460e-ad06-a8153aa572e5" providerId="ADAL" clId="{838CB1E5-3574-49C9-AA54-25B408A30980}" dt="2021-06-07T09:17:15.281" v="17142" actId="478"/>
          <ac:spMkLst>
            <pc:docMk/>
            <pc:sldMk cId="1958158064" sldId="391"/>
            <ac:spMk id="15" creationId="{69E6E813-ACF8-483B-B85D-E376744148F2}"/>
          </ac:spMkLst>
        </pc:spChg>
        <pc:spChg chg="add mod">
          <ac:chgData name="Zhipei Yan" userId="a12b1dbe-d58f-460e-ad06-a8153aa572e5" providerId="ADAL" clId="{838CB1E5-3574-49C9-AA54-25B408A30980}" dt="2021-06-07T09:22:48.439" v="17155" actId="14100"/>
          <ac:spMkLst>
            <pc:docMk/>
            <pc:sldMk cId="1958158064" sldId="391"/>
            <ac:spMk id="19" creationId="{22A3BEF9-A373-44FC-BC45-9C5DC67AD669}"/>
          </ac:spMkLst>
        </pc:spChg>
        <pc:spChg chg="add mod">
          <ac:chgData name="Zhipei Yan" userId="a12b1dbe-d58f-460e-ad06-a8153aa572e5" providerId="ADAL" clId="{838CB1E5-3574-49C9-AA54-25B408A30980}" dt="2021-06-07T09:23:19.640" v="17158" actId="1076"/>
          <ac:spMkLst>
            <pc:docMk/>
            <pc:sldMk cId="1958158064" sldId="391"/>
            <ac:spMk id="22" creationId="{0FAC7791-9C4A-4487-8498-117FC43C7CC5}"/>
          </ac:spMkLst>
        </pc:spChg>
        <pc:spChg chg="add mod">
          <ac:chgData name="Zhipei Yan" userId="a12b1dbe-d58f-460e-ad06-a8153aa572e5" providerId="ADAL" clId="{838CB1E5-3574-49C9-AA54-25B408A30980}" dt="2021-06-07T09:24:41.427" v="17166" actId="208"/>
          <ac:spMkLst>
            <pc:docMk/>
            <pc:sldMk cId="1958158064" sldId="391"/>
            <ac:spMk id="23" creationId="{A6982F03-3908-49D4-8ECA-1A150DF6EBC1}"/>
          </ac:spMkLst>
        </pc:spChg>
        <pc:spChg chg="add mod">
          <ac:chgData name="Zhipei Yan" userId="a12b1dbe-d58f-460e-ad06-a8153aa572e5" providerId="ADAL" clId="{838CB1E5-3574-49C9-AA54-25B408A30980}" dt="2021-06-07T09:24:45.241" v="17168" actId="1076"/>
          <ac:spMkLst>
            <pc:docMk/>
            <pc:sldMk cId="1958158064" sldId="391"/>
            <ac:spMk id="24" creationId="{61A6C305-3F5C-4462-B79A-647AA0DCAD9E}"/>
          </ac:spMkLst>
        </pc:spChg>
        <pc:cxnChg chg="add mod">
          <ac:chgData name="Zhipei Yan" userId="a12b1dbe-d58f-460e-ad06-a8153aa572e5" providerId="ADAL" clId="{838CB1E5-3574-49C9-AA54-25B408A30980}" dt="2021-06-07T09:12:30.457" v="17082"/>
          <ac:cxnSpMkLst>
            <pc:docMk/>
            <pc:sldMk cId="1958158064" sldId="391"/>
            <ac:cxnSpMk id="4" creationId="{D7578AD8-83F3-4FCB-8E9D-CEDC21577174}"/>
          </ac:cxnSpMkLst>
        </pc:cxnChg>
        <pc:cxnChg chg="add mod">
          <ac:chgData name="Zhipei Yan" userId="a12b1dbe-d58f-460e-ad06-a8153aa572e5" providerId="ADAL" clId="{838CB1E5-3574-49C9-AA54-25B408A30980}" dt="2021-06-07T09:12:30.457" v="17082"/>
          <ac:cxnSpMkLst>
            <pc:docMk/>
            <pc:sldMk cId="1958158064" sldId="391"/>
            <ac:cxnSpMk id="5" creationId="{B7465459-07F9-4A7B-9096-AA13CE45FC4E}"/>
          </ac:cxnSpMkLst>
        </pc:cxnChg>
        <pc:cxnChg chg="add del mod">
          <ac:chgData name="Zhipei Yan" userId="a12b1dbe-d58f-460e-ad06-a8153aa572e5" providerId="ADAL" clId="{838CB1E5-3574-49C9-AA54-25B408A30980}" dt="2021-06-07T09:24:46.908" v="17169" actId="478"/>
          <ac:cxnSpMkLst>
            <pc:docMk/>
            <pc:sldMk cId="1958158064" sldId="391"/>
            <ac:cxnSpMk id="9" creationId="{C46D14D5-381D-44C3-8BDE-F3D7BE3E3A9C}"/>
          </ac:cxnSpMkLst>
        </pc:cxnChg>
        <pc:cxnChg chg="add mod">
          <ac:chgData name="Zhipei Yan" userId="a12b1dbe-d58f-460e-ad06-a8153aa572e5" providerId="ADAL" clId="{838CB1E5-3574-49C9-AA54-25B408A30980}" dt="2021-06-07T09:17:35.347" v="17143"/>
          <ac:cxnSpMkLst>
            <pc:docMk/>
            <pc:sldMk cId="1958158064" sldId="391"/>
            <ac:cxnSpMk id="16" creationId="{8FF26C06-514E-4A76-A499-9A64089F7C2F}"/>
          </ac:cxnSpMkLst>
        </pc:cxnChg>
        <pc:cxnChg chg="add mod">
          <ac:chgData name="Zhipei Yan" userId="a12b1dbe-d58f-460e-ad06-a8153aa572e5" providerId="ADAL" clId="{838CB1E5-3574-49C9-AA54-25B408A30980}" dt="2021-06-07T09:18:29.034" v="17150" actId="692"/>
          <ac:cxnSpMkLst>
            <pc:docMk/>
            <pc:sldMk cId="1958158064" sldId="391"/>
            <ac:cxnSpMk id="17" creationId="{7706BF1C-5067-4081-BF09-98C560C01D85}"/>
          </ac:cxnSpMkLst>
        </pc:cxnChg>
        <pc:cxnChg chg="add mod">
          <ac:chgData name="Zhipei Yan" userId="a12b1dbe-d58f-460e-ad06-a8153aa572e5" providerId="ADAL" clId="{838CB1E5-3574-49C9-AA54-25B408A30980}" dt="2021-06-07T09:23:06.587" v="17156" actId="1076"/>
          <ac:cxnSpMkLst>
            <pc:docMk/>
            <pc:sldMk cId="1958158064" sldId="391"/>
            <ac:cxnSpMk id="20" creationId="{71CE3CF4-6BD5-4633-AF13-E9BD7604EC4B}"/>
          </ac:cxnSpMkLst>
        </pc:cxnChg>
      </pc:sldChg>
      <pc:sldChg chg="addSp delSp modSp new mod">
        <pc:chgData name="Zhipei Yan" userId="a12b1dbe-d58f-460e-ad06-a8153aa572e5" providerId="ADAL" clId="{838CB1E5-3574-49C9-AA54-25B408A30980}" dt="2021-06-07T10:14:20.629" v="18331" actId="20577"/>
        <pc:sldMkLst>
          <pc:docMk/>
          <pc:sldMk cId="2584870414" sldId="392"/>
        </pc:sldMkLst>
        <pc:spChg chg="mod">
          <ac:chgData name="Zhipei Yan" userId="a12b1dbe-d58f-460e-ad06-a8153aa572e5" providerId="ADAL" clId="{838CB1E5-3574-49C9-AA54-25B408A30980}" dt="2021-06-07T03:05:25.626" v="11850" actId="20577"/>
          <ac:spMkLst>
            <pc:docMk/>
            <pc:sldMk cId="2584870414" sldId="392"/>
            <ac:spMk id="2" creationId="{D1073D17-A707-4739-AAFD-B74E7C1E4DB4}"/>
          </ac:spMkLst>
        </pc:spChg>
        <pc:spChg chg="del">
          <ac:chgData name="Zhipei Yan" userId="a12b1dbe-d58f-460e-ad06-a8153aa572e5" providerId="ADAL" clId="{838CB1E5-3574-49C9-AA54-25B408A30980}" dt="2021-06-07T09:52:00.567" v="17756" actId="478"/>
          <ac:spMkLst>
            <pc:docMk/>
            <pc:sldMk cId="2584870414" sldId="392"/>
            <ac:spMk id="3" creationId="{00431D94-D973-4699-ACE2-A5E503A7F7B9}"/>
          </ac:spMkLst>
        </pc:spChg>
        <pc:spChg chg="add mod">
          <ac:chgData name="Zhipei Yan" userId="a12b1dbe-d58f-460e-ad06-a8153aa572e5" providerId="ADAL" clId="{838CB1E5-3574-49C9-AA54-25B408A30980}" dt="2021-06-07T09:52:05.292" v="17757" actId="14100"/>
          <ac:spMkLst>
            <pc:docMk/>
            <pc:sldMk cId="2584870414" sldId="392"/>
            <ac:spMk id="4" creationId="{91011EED-D42D-4025-BAD3-4EF7624A41ED}"/>
          </ac:spMkLst>
        </pc:spChg>
        <pc:spChg chg="add mod">
          <ac:chgData name="Zhipei Yan" userId="a12b1dbe-d58f-460e-ad06-a8153aa572e5" providerId="ADAL" clId="{838CB1E5-3574-49C9-AA54-25B408A30980}" dt="2021-06-07T10:05:34.411" v="18019" actId="207"/>
          <ac:spMkLst>
            <pc:docMk/>
            <pc:sldMk cId="2584870414" sldId="392"/>
            <ac:spMk id="5" creationId="{EBB18E88-B39D-4D60-AAD2-AD52C3F2F4A3}"/>
          </ac:spMkLst>
        </pc:spChg>
        <pc:spChg chg="add mod">
          <ac:chgData name="Zhipei Yan" userId="a12b1dbe-d58f-460e-ad06-a8153aa572e5" providerId="ADAL" clId="{838CB1E5-3574-49C9-AA54-25B408A30980}" dt="2021-06-07T10:04:30.506" v="17983" actId="207"/>
          <ac:spMkLst>
            <pc:docMk/>
            <pc:sldMk cId="2584870414" sldId="392"/>
            <ac:spMk id="6" creationId="{30E3974B-6C4E-4947-A3B3-63700E64E3F6}"/>
          </ac:spMkLst>
        </pc:spChg>
        <pc:spChg chg="add mod">
          <ac:chgData name="Zhipei Yan" userId="a12b1dbe-d58f-460e-ad06-a8153aa572e5" providerId="ADAL" clId="{838CB1E5-3574-49C9-AA54-25B408A30980}" dt="2021-06-07T10:04:27.171" v="17982" actId="207"/>
          <ac:spMkLst>
            <pc:docMk/>
            <pc:sldMk cId="2584870414" sldId="392"/>
            <ac:spMk id="7" creationId="{31D02320-6339-419C-B9B2-5BAB92EBB7E7}"/>
          </ac:spMkLst>
        </pc:spChg>
        <pc:spChg chg="add mod">
          <ac:chgData name="Zhipei Yan" userId="a12b1dbe-d58f-460e-ad06-a8153aa572e5" providerId="ADAL" clId="{838CB1E5-3574-49C9-AA54-25B408A30980}" dt="2021-06-07T10:04:54.818" v="17988" actId="1076"/>
          <ac:spMkLst>
            <pc:docMk/>
            <pc:sldMk cId="2584870414" sldId="392"/>
            <ac:spMk id="8" creationId="{BDBBE87B-815D-4778-9C32-726F5595266E}"/>
          </ac:spMkLst>
        </pc:spChg>
        <pc:spChg chg="add mod">
          <ac:chgData name="Zhipei Yan" userId="a12b1dbe-d58f-460e-ad06-a8153aa572e5" providerId="ADAL" clId="{838CB1E5-3574-49C9-AA54-25B408A30980}" dt="2021-06-07T10:04:05.356" v="17978" actId="207"/>
          <ac:spMkLst>
            <pc:docMk/>
            <pc:sldMk cId="2584870414" sldId="392"/>
            <ac:spMk id="9" creationId="{A7778FF1-0892-466D-9FB6-050F688DB944}"/>
          </ac:spMkLst>
        </pc:spChg>
        <pc:spChg chg="add mod">
          <ac:chgData name="Zhipei Yan" userId="a12b1dbe-d58f-460e-ad06-a8153aa572e5" providerId="ADAL" clId="{838CB1E5-3574-49C9-AA54-25B408A30980}" dt="2021-06-07T09:51:56.518" v="17755" actId="1037"/>
          <ac:spMkLst>
            <pc:docMk/>
            <pc:sldMk cId="2584870414" sldId="392"/>
            <ac:spMk id="10" creationId="{286F6500-1F02-453E-8E34-80E570ED1ACA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14" creationId="{FC1F7B37-DC45-4C9D-969A-2B69931C334D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15" creationId="{5FFB7460-96AD-4CDE-9B26-A473344D93E1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16" creationId="{D4BA0255-2671-4D49-8CDD-F07393AD86E6}"/>
          </ac:spMkLst>
        </pc:spChg>
        <pc:spChg chg="add del mod topLvl">
          <ac:chgData name="Zhipei Yan" userId="a12b1dbe-d58f-460e-ad06-a8153aa572e5" providerId="ADAL" clId="{838CB1E5-3574-49C9-AA54-25B408A30980}" dt="2021-06-07T09:55:25.910" v="17780" actId="478"/>
          <ac:spMkLst>
            <pc:docMk/>
            <pc:sldMk cId="2584870414" sldId="392"/>
            <ac:spMk id="17" creationId="{3043BECA-E5B0-499B-9AED-351784268DB0}"/>
          </ac:spMkLst>
        </pc:spChg>
        <pc:spChg chg="mod topLvl">
          <ac:chgData name="Zhipei Yan" userId="a12b1dbe-d58f-460e-ad06-a8153aa572e5" providerId="ADAL" clId="{838CB1E5-3574-49C9-AA54-25B408A30980}" dt="2021-06-07T10:05:57.389" v="18021" actId="692"/>
          <ac:spMkLst>
            <pc:docMk/>
            <pc:sldMk cId="2584870414" sldId="392"/>
            <ac:spMk id="18" creationId="{9D249215-95E3-4A46-8BE0-3F4328C86CBD}"/>
          </ac:spMkLst>
        </pc:spChg>
        <pc:spChg chg="del mod topLvl">
          <ac:chgData name="Zhipei Yan" userId="a12b1dbe-d58f-460e-ad06-a8153aa572e5" providerId="ADAL" clId="{838CB1E5-3574-49C9-AA54-25B408A30980}" dt="2021-06-07T09:55:31.759" v="17781" actId="478"/>
          <ac:spMkLst>
            <pc:docMk/>
            <pc:sldMk cId="2584870414" sldId="392"/>
            <ac:spMk id="19" creationId="{FBA5421C-117A-4ED7-92E4-EA7DA58C7085}"/>
          </ac:spMkLst>
        </pc:spChg>
        <pc:spChg chg="mod topLvl">
          <ac:chgData name="Zhipei Yan" userId="a12b1dbe-d58f-460e-ad06-a8153aa572e5" providerId="ADAL" clId="{838CB1E5-3574-49C9-AA54-25B408A30980}" dt="2021-06-07T10:06:00.793" v="18022" actId="692"/>
          <ac:spMkLst>
            <pc:docMk/>
            <pc:sldMk cId="2584870414" sldId="392"/>
            <ac:spMk id="20" creationId="{E2202117-4991-421D-B6AA-6DDDA25CEF99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1" creationId="{4C3C262F-1472-443C-98FF-B27BB505B8E4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2" creationId="{10190986-DD2A-453E-AC54-C3DF512B9AA1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3" creationId="{D739870A-0E52-42B9-BC2F-92FC1087A913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4" creationId="{E1B82CA8-C752-4ACD-8323-1F1D18C0F6C3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5" creationId="{229E7687-B251-4B62-A309-046543119E7E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6" creationId="{0DBA8DC1-7C1D-4FD9-9064-BE7C1AE8C7F9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7" creationId="{85A4879D-301B-4F8B-9903-0376C723C4C8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8" creationId="{74B5BA29-9653-4524-B115-32553954CA9D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29" creationId="{8B282293-EAC9-4FCE-986E-3B240072BE00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0" creationId="{22F520EB-4553-4187-98AD-9FEBB006E5DE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1" creationId="{1AE963AE-1FCD-47E1-AE55-C90E824338FD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2" creationId="{9B25C902-A9F2-45FE-9BE7-1F4418470E98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3" creationId="{9EF14FD0-D594-4FAC-A44D-6E62D3B998BA}"/>
          </ac:spMkLst>
        </pc:spChg>
        <pc:spChg chg="mod topLvl">
          <ac:chgData name="Zhipei Yan" userId="a12b1dbe-d58f-460e-ad06-a8153aa572e5" providerId="ADAL" clId="{838CB1E5-3574-49C9-AA54-25B408A30980}" dt="2021-06-07T09:54:43.928" v="17774" actId="14100"/>
          <ac:spMkLst>
            <pc:docMk/>
            <pc:sldMk cId="2584870414" sldId="392"/>
            <ac:spMk id="34" creationId="{A41B3726-7616-4501-AED9-1B992AD4B359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5" creationId="{4BED867D-6928-4949-899C-6AFE40047021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6" creationId="{0B3DC8BF-854F-4CEC-9BCA-68A5BAB4086D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7" creationId="{32F4BF05-B0FD-493E-A922-9FA3C66733B7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8" creationId="{80787EB1-7002-43D7-BCA2-4BEA5890EA43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39" creationId="{ED170069-4987-4DC7-97CD-E4A44626D513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0" creationId="{88A0965C-AE9C-45C9-9D4A-AA4BA7ECC4E3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1" creationId="{21D64B07-3E52-4504-A4D5-FEC612D8B2DC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2" creationId="{1AFAB7A6-AE28-46C4-BF92-DBAAC44AA503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3" creationId="{6AEB8D6B-B546-4EC8-B043-30F0BF955E5B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4" creationId="{8C2B256D-3FB8-4678-9680-61D7762E49A5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5" creationId="{0D4CC958-B9E7-40AA-9628-2BC740FE1D13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6" creationId="{AE726838-FDD3-4E96-993E-33C4A6172F49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7" creationId="{27AFC74D-158B-4ED7-A6A6-436FC8FC506E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8" creationId="{83D239BD-457F-49F4-90B6-8CB76B5C235E}"/>
          </ac:spMkLst>
        </pc:spChg>
        <pc:spChg chg="mod topLvl">
          <ac:chgData name="Zhipei Yan" userId="a12b1dbe-d58f-460e-ad06-a8153aa572e5" providerId="ADAL" clId="{838CB1E5-3574-49C9-AA54-25B408A30980}" dt="2021-06-07T09:54:32.237" v="17772" actId="165"/>
          <ac:spMkLst>
            <pc:docMk/>
            <pc:sldMk cId="2584870414" sldId="392"/>
            <ac:spMk id="49" creationId="{3128251A-1C84-42B4-856B-A5C39BA46C76}"/>
          </ac:spMkLst>
        </pc:spChg>
        <pc:spChg chg="mod topLvl">
          <ac:chgData name="Zhipei Yan" userId="a12b1dbe-d58f-460e-ad06-a8153aa572e5" providerId="ADAL" clId="{838CB1E5-3574-49C9-AA54-25B408A30980}" dt="2021-06-07T09:55:02.948" v="17776" actId="692"/>
          <ac:spMkLst>
            <pc:docMk/>
            <pc:sldMk cId="2584870414" sldId="392"/>
            <ac:spMk id="50" creationId="{8FCDCC72-3D28-4092-A6E6-0576C051E28D}"/>
          </ac:spMkLst>
        </pc:spChg>
        <pc:spChg chg="add mod">
          <ac:chgData name="Zhipei Yan" userId="a12b1dbe-d58f-460e-ad06-a8153aa572e5" providerId="ADAL" clId="{838CB1E5-3574-49C9-AA54-25B408A30980}" dt="2021-06-07T09:51:56.518" v="17755" actId="1037"/>
          <ac:spMkLst>
            <pc:docMk/>
            <pc:sldMk cId="2584870414" sldId="392"/>
            <ac:spMk id="53" creationId="{8DB8BC29-F4CF-4204-A678-9B2D88DD97E1}"/>
          </ac:spMkLst>
        </pc:spChg>
        <pc:spChg chg="add mod">
          <ac:chgData name="Zhipei Yan" userId="a12b1dbe-d58f-460e-ad06-a8153aa572e5" providerId="ADAL" clId="{838CB1E5-3574-49C9-AA54-25B408A30980}" dt="2021-06-07T09:51:56.518" v="17755" actId="1037"/>
          <ac:spMkLst>
            <pc:docMk/>
            <pc:sldMk cId="2584870414" sldId="392"/>
            <ac:spMk id="54" creationId="{546D11A0-829D-4D1E-AAC0-B0BF16BFAB22}"/>
          </ac:spMkLst>
        </pc:spChg>
        <pc:spChg chg="add mod">
          <ac:chgData name="Zhipei Yan" userId="a12b1dbe-d58f-460e-ad06-a8153aa572e5" providerId="ADAL" clId="{838CB1E5-3574-49C9-AA54-25B408A30980}" dt="2021-06-07T09:51:56.518" v="17755" actId="1037"/>
          <ac:spMkLst>
            <pc:docMk/>
            <pc:sldMk cId="2584870414" sldId="392"/>
            <ac:spMk id="55" creationId="{B3E9C6F3-47F6-4E3C-91D7-BC3EF24CF22D}"/>
          </ac:spMkLst>
        </pc:spChg>
        <pc:spChg chg="add mod">
          <ac:chgData name="Zhipei Yan" userId="a12b1dbe-d58f-460e-ad06-a8153aa572e5" providerId="ADAL" clId="{838CB1E5-3574-49C9-AA54-25B408A30980}" dt="2021-06-07T09:51:56.518" v="17755" actId="1037"/>
          <ac:spMkLst>
            <pc:docMk/>
            <pc:sldMk cId="2584870414" sldId="392"/>
            <ac:spMk id="56" creationId="{F3B21828-74AB-4CD0-BE24-044EB742C741}"/>
          </ac:spMkLst>
        </pc:spChg>
        <pc:spChg chg="add mod">
          <ac:chgData name="Zhipei Yan" userId="a12b1dbe-d58f-460e-ad06-a8153aa572e5" providerId="ADAL" clId="{838CB1E5-3574-49C9-AA54-25B408A30980}" dt="2021-06-07T09:51:56.518" v="17755" actId="1037"/>
          <ac:spMkLst>
            <pc:docMk/>
            <pc:sldMk cId="2584870414" sldId="392"/>
            <ac:spMk id="57" creationId="{828A6C10-F64C-43A2-813C-691631EEADEB}"/>
          </ac:spMkLst>
        </pc:spChg>
        <pc:spChg chg="add mod">
          <ac:chgData name="Zhipei Yan" userId="a12b1dbe-d58f-460e-ad06-a8153aa572e5" providerId="ADAL" clId="{838CB1E5-3574-49C9-AA54-25B408A30980}" dt="2021-06-07T09:51:56.518" v="17755" actId="1037"/>
          <ac:spMkLst>
            <pc:docMk/>
            <pc:sldMk cId="2584870414" sldId="392"/>
            <ac:spMk id="58" creationId="{EE2B6532-0CAE-4FED-A472-3D7CFC2F5320}"/>
          </ac:spMkLst>
        </pc:spChg>
        <pc:spChg chg="add mod">
          <ac:chgData name="Zhipei Yan" userId="a12b1dbe-d58f-460e-ad06-a8153aa572e5" providerId="ADAL" clId="{838CB1E5-3574-49C9-AA54-25B408A30980}" dt="2021-06-07T09:51:56.518" v="17755" actId="1037"/>
          <ac:spMkLst>
            <pc:docMk/>
            <pc:sldMk cId="2584870414" sldId="392"/>
            <ac:spMk id="59" creationId="{8619D384-2EC3-4C6C-914E-69AECBE0C95D}"/>
          </ac:spMkLst>
        </pc:spChg>
        <pc:spChg chg="add mod">
          <ac:chgData name="Zhipei Yan" userId="a12b1dbe-d58f-460e-ad06-a8153aa572e5" providerId="ADAL" clId="{838CB1E5-3574-49C9-AA54-25B408A30980}" dt="2021-06-07T10:00:49.979" v="17958" actId="20577"/>
          <ac:spMkLst>
            <pc:docMk/>
            <pc:sldMk cId="2584870414" sldId="392"/>
            <ac:spMk id="60" creationId="{C3A7DDB1-0006-46FD-817F-D5C02B7DEC7F}"/>
          </ac:spMkLst>
        </pc:spChg>
        <pc:spChg chg="add mod">
          <ac:chgData name="Zhipei Yan" userId="a12b1dbe-d58f-460e-ad06-a8153aa572e5" providerId="ADAL" clId="{838CB1E5-3574-49C9-AA54-25B408A30980}" dt="2021-06-07T10:03:12.685" v="17971" actId="1076"/>
          <ac:spMkLst>
            <pc:docMk/>
            <pc:sldMk cId="2584870414" sldId="392"/>
            <ac:spMk id="61" creationId="{04FF00F1-B818-459F-80C4-4FCD56573DE9}"/>
          </ac:spMkLst>
        </pc:spChg>
        <pc:spChg chg="add mod">
          <ac:chgData name="Zhipei Yan" userId="a12b1dbe-d58f-460e-ad06-a8153aa572e5" providerId="ADAL" clId="{838CB1E5-3574-49C9-AA54-25B408A30980}" dt="2021-06-07T10:03:23.538" v="17973" actId="1076"/>
          <ac:spMkLst>
            <pc:docMk/>
            <pc:sldMk cId="2584870414" sldId="392"/>
            <ac:spMk id="62" creationId="{CC194C9B-B0DA-4C04-8DE6-023FE0953946}"/>
          </ac:spMkLst>
        </pc:spChg>
        <pc:spChg chg="add mod">
          <ac:chgData name="Zhipei Yan" userId="a12b1dbe-d58f-460e-ad06-a8153aa572e5" providerId="ADAL" clId="{838CB1E5-3574-49C9-AA54-25B408A30980}" dt="2021-06-07T10:05:11.128" v="17995" actId="1076"/>
          <ac:spMkLst>
            <pc:docMk/>
            <pc:sldMk cId="2584870414" sldId="392"/>
            <ac:spMk id="63" creationId="{5264A9CB-C0A0-4929-BFBF-98F7CBA52A3A}"/>
          </ac:spMkLst>
        </pc:spChg>
        <pc:spChg chg="add mod">
          <ac:chgData name="Zhipei Yan" userId="a12b1dbe-d58f-460e-ad06-a8153aa572e5" providerId="ADAL" clId="{838CB1E5-3574-49C9-AA54-25B408A30980}" dt="2021-06-07T10:05:27.186" v="18018" actId="14100"/>
          <ac:spMkLst>
            <pc:docMk/>
            <pc:sldMk cId="2584870414" sldId="392"/>
            <ac:spMk id="64" creationId="{D108592C-7770-46DF-8C00-90496F9C1790}"/>
          </ac:spMkLst>
        </pc:spChg>
        <pc:spChg chg="add mod">
          <ac:chgData name="Zhipei Yan" userId="a12b1dbe-d58f-460e-ad06-a8153aa572e5" providerId="ADAL" clId="{838CB1E5-3574-49C9-AA54-25B408A30980}" dt="2021-06-07T10:14:20.629" v="18331" actId="20577"/>
          <ac:spMkLst>
            <pc:docMk/>
            <pc:sldMk cId="2584870414" sldId="392"/>
            <ac:spMk id="65" creationId="{9EDE866B-E032-424F-8CD3-997567718124}"/>
          </ac:spMkLst>
        </pc:spChg>
        <pc:grpChg chg="add del mod">
          <ac:chgData name="Zhipei Yan" userId="a12b1dbe-d58f-460e-ad06-a8153aa572e5" providerId="ADAL" clId="{838CB1E5-3574-49C9-AA54-25B408A30980}" dt="2021-06-07T09:54:32.237" v="17772" actId="165"/>
          <ac:grpSpMkLst>
            <pc:docMk/>
            <pc:sldMk cId="2584870414" sldId="392"/>
            <ac:grpSpMk id="13" creationId="{C01601F9-E5FC-45EF-BC4B-26672CE5356C}"/>
          </ac:grpSpMkLst>
        </pc:grpChg>
        <pc:cxnChg chg="add mod">
          <ac:chgData name="Zhipei Yan" userId="a12b1dbe-d58f-460e-ad06-a8153aa572e5" providerId="ADAL" clId="{838CB1E5-3574-49C9-AA54-25B408A30980}" dt="2021-06-07T09:51:56.518" v="17755" actId="1037"/>
          <ac:cxnSpMkLst>
            <pc:docMk/>
            <pc:sldMk cId="2584870414" sldId="392"/>
            <ac:cxnSpMk id="11" creationId="{CAC9E194-2BB9-4AE3-A611-230103EB68BC}"/>
          </ac:cxnSpMkLst>
        </pc:cxnChg>
        <pc:cxnChg chg="add mod">
          <ac:chgData name="Zhipei Yan" userId="a12b1dbe-d58f-460e-ad06-a8153aa572e5" providerId="ADAL" clId="{838CB1E5-3574-49C9-AA54-25B408A30980}" dt="2021-06-07T10:05:52.912" v="18020" actId="692"/>
          <ac:cxnSpMkLst>
            <pc:docMk/>
            <pc:sldMk cId="2584870414" sldId="392"/>
            <ac:cxnSpMk id="12" creationId="{7C9344DA-7B03-4CB5-91F7-CCDC5A87EDB5}"/>
          </ac:cxnSpMkLst>
        </pc:cxnChg>
        <pc:cxnChg chg="add mod">
          <ac:chgData name="Zhipei Yan" userId="a12b1dbe-d58f-460e-ad06-a8153aa572e5" providerId="ADAL" clId="{838CB1E5-3574-49C9-AA54-25B408A30980}" dt="2021-06-07T09:51:56.518" v="17755" actId="1037"/>
          <ac:cxnSpMkLst>
            <pc:docMk/>
            <pc:sldMk cId="2584870414" sldId="392"/>
            <ac:cxnSpMk id="51" creationId="{8C577FF8-EA2B-4B0B-BB08-51426FF4C4DB}"/>
          </ac:cxnSpMkLst>
        </pc:cxnChg>
        <pc:cxnChg chg="add mod">
          <ac:chgData name="Zhipei Yan" userId="a12b1dbe-d58f-460e-ad06-a8153aa572e5" providerId="ADAL" clId="{838CB1E5-3574-49C9-AA54-25B408A30980}" dt="2021-06-07T09:51:56.518" v="17755" actId="1037"/>
          <ac:cxnSpMkLst>
            <pc:docMk/>
            <pc:sldMk cId="2584870414" sldId="392"/>
            <ac:cxnSpMk id="52" creationId="{F22BC809-6C78-4E28-860A-2EB738FF2982}"/>
          </ac:cxnSpMkLst>
        </pc:cxnChg>
      </pc:sldChg>
      <pc:sldChg chg="modSp new del mod">
        <pc:chgData name="Zhipei Yan" userId="a12b1dbe-d58f-460e-ad06-a8153aa572e5" providerId="ADAL" clId="{838CB1E5-3574-49C9-AA54-25B408A30980}" dt="2021-06-07T10:07:03.441" v="18024" actId="47"/>
        <pc:sldMkLst>
          <pc:docMk/>
          <pc:sldMk cId="1723307521" sldId="393"/>
        </pc:sldMkLst>
        <pc:spChg chg="mod">
          <ac:chgData name="Zhipei Yan" userId="a12b1dbe-d58f-460e-ad06-a8153aa572e5" providerId="ADAL" clId="{838CB1E5-3574-49C9-AA54-25B408A30980}" dt="2021-06-07T03:05:36.032" v="11872" actId="20577"/>
          <ac:spMkLst>
            <pc:docMk/>
            <pc:sldMk cId="1723307521" sldId="393"/>
            <ac:spMk id="2" creationId="{FCD5B299-D918-40DA-AC73-5E70912CE1C9}"/>
          </ac:spMkLst>
        </pc:spChg>
      </pc:sldChg>
      <pc:sldChg chg="addSp delSp modSp new mod modAnim">
        <pc:chgData name="Zhipei Yan" userId="a12b1dbe-d58f-460e-ad06-a8153aa572e5" providerId="ADAL" clId="{838CB1E5-3574-49C9-AA54-25B408A30980}" dt="2021-06-07T04:00:54.466" v="11917" actId="1076"/>
        <pc:sldMkLst>
          <pc:docMk/>
          <pc:sldMk cId="3939675806" sldId="394"/>
        </pc:sldMkLst>
        <pc:spChg chg="mod">
          <ac:chgData name="Zhipei Yan" userId="a12b1dbe-d58f-460e-ad06-a8153aa572e5" providerId="ADAL" clId="{838CB1E5-3574-49C9-AA54-25B408A30980}" dt="2021-06-07T03:58:56.574" v="11889" actId="20577"/>
          <ac:spMkLst>
            <pc:docMk/>
            <pc:sldMk cId="3939675806" sldId="394"/>
            <ac:spMk id="2" creationId="{1D4F261C-0CDC-428D-9B87-034892043EA6}"/>
          </ac:spMkLst>
        </pc:spChg>
        <pc:spChg chg="add mod">
          <ac:chgData name="Zhipei Yan" userId="a12b1dbe-d58f-460e-ad06-a8153aa572e5" providerId="ADAL" clId="{838CB1E5-3574-49C9-AA54-25B408A30980}" dt="2021-06-07T04:00:47.352" v="11910" actId="1076"/>
          <ac:spMkLst>
            <pc:docMk/>
            <pc:sldMk cId="3939675806" sldId="394"/>
            <ac:spMk id="6" creationId="{29CC44BA-D554-4DEA-9C59-586805B3FD7E}"/>
          </ac:spMkLst>
        </pc:spChg>
        <pc:spChg chg="add mod">
          <ac:chgData name="Zhipei Yan" userId="a12b1dbe-d58f-460e-ad06-a8153aa572e5" providerId="ADAL" clId="{838CB1E5-3574-49C9-AA54-25B408A30980}" dt="2021-06-07T04:00:54.466" v="11917" actId="1076"/>
          <ac:spMkLst>
            <pc:docMk/>
            <pc:sldMk cId="3939675806" sldId="394"/>
            <ac:spMk id="7" creationId="{39E53E92-997C-47D4-9EE2-A75DC61DD615}"/>
          </ac:spMkLst>
        </pc:spChg>
        <pc:spChg chg="add mod">
          <ac:chgData name="Zhipei Yan" userId="a12b1dbe-d58f-460e-ad06-a8153aa572e5" providerId="ADAL" clId="{838CB1E5-3574-49C9-AA54-25B408A30980}" dt="2021-06-07T03:59:30.148" v="11891"/>
          <ac:spMkLst>
            <pc:docMk/>
            <pc:sldMk cId="3939675806" sldId="394"/>
            <ac:spMk id="8" creationId="{D19E8616-577C-40D4-9D70-120D405A4363}"/>
          </ac:spMkLst>
        </pc:spChg>
        <pc:spChg chg="add mod">
          <ac:chgData name="Zhipei Yan" userId="a12b1dbe-d58f-460e-ad06-a8153aa572e5" providerId="ADAL" clId="{838CB1E5-3574-49C9-AA54-25B408A30980}" dt="2021-06-07T03:59:30.148" v="11891"/>
          <ac:spMkLst>
            <pc:docMk/>
            <pc:sldMk cId="3939675806" sldId="394"/>
            <ac:spMk id="9" creationId="{7245B67E-1051-414D-AB96-192DCBC0AC3F}"/>
          </ac:spMkLst>
        </pc:spChg>
        <pc:spChg chg="add mod">
          <ac:chgData name="Zhipei Yan" userId="a12b1dbe-d58f-460e-ad06-a8153aa572e5" providerId="ADAL" clId="{838CB1E5-3574-49C9-AA54-25B408A30980}" dt="2021-06-07T03:59:30.148" v="11891"/>
          <ac:spMkLst>
            <pc:docMk/>
            <pc:sldMk cId="3939675806" sldId="394"/>
            <ac:spMk id="10" creationId="{56E7692F-F7AC-4609-B4A9-4182E8DAC44E}"/>
          </ac:spMkLst>
        </pc:spChg>
        <pc:spChg chg="add mod">
          <ac:chgData name="Zhipei Yan" userId="a12b1dbe-d58f-460e-ad06-a8153aa572e5" providerId="ADAL" clId="{838CB1E5-3574-49C9-AA54-25B408A30980}" dt="2021-06-07T03:59:30.148" v="11891"/>
          <ac:spMkLst>
            <pc:docMk/>
            <pc:sldMk cId="3939675806" sldId="394"/>
            <ac:spMk id="11" creationId="{63E0DA25-1154-4D70-B5EE-783A6CE099C5}"/>
          </ac:spMkLst>
        </pc:spChg>
        <pc:spChg chg="add mod">
          <ac:chgData name="Zhipei Yan" userId="a12b1dbe-d58f-460e-ad06-a8153aa572e5" providerId="ADAL" clId="{838CB1E5-3574-49C9-AA54-25B408A30980}" dt="2021-06-07T03:59:30.148" v="11891"/>
          <ac:spMkLst>
            <pc:docMk/>
            <pc:sldMk cId="3939675806" sldId="394"/>
            <ac:spMk id="12" creationId="{57A81DAE-1833-4415-B76F-6DD7009DD892}"/>
          </ac:spMkLst>
        </pc:spChg>
        <pc:spChg chg="add mod">
          <ac:chgData name="Zhipei Yan" userId="a12b1dbe-d58f-460e-ad06-a8153aa572e5" providerId="ADAL" clId="{838CB1E5-3574-49C9-AA54-25B408A30980}" dt="2021-06-07T03:59:30.148" v="11891"/>
          <ac:spMkLst>
            <pc:docMk/>
            <pc:sldMk cId="3939675806" sldId="394"/>
            <ac:spMk id="13" creationId="{53EB3679-0A4C-4D79-9D5C-5DEE91BE2382}"/>
          </ac:spMkLst>
        </pc:spChg>
        <pc:spChg chg="add mod">
          <ac:chgData name="Zhipei Yan" userId="a12b1dbe-d58f-460e-ad06-a8153aa572e5" providerId="ADAL" clId="{838CB1E5-3574-49C9-AA54-25B408A30980}" dt="2021-06-07T03:59:30.148" v="11891"/>
          <ac:spMkLst>
            <pc:docMk/>
            <pc:sldMk cId="3939675806" sldId="394"/>
            <ac:spMk id="14" creationId="{CCC6DD99-E4A3-4CE7-A9B3-07F8EA4DEA60}"/>
          </ac:spMkLst>
        </pc:spChg>
        <pc:spChg chg="add del mod">
          <ac:chgData name="Zhipei Yan" userId="a12b1dbe-d58f-460e-ad06-a8153aa572e5" providerId="ADAL" clId="{838CB1E5-3574-49C9-AA54-25B408A30980}" dt="2021-06-07T04:00:43.679" v="11909" actId="478"/>
          <ac:spMkLst>
            <pc:docMk/>
            <pc:sldMk cId="3939675806" sldId="394"/>
            <ac:spMk id="15" creationId="{BF95412D-0E6D-4140-861E-0C8D770D7F89}"/>
          </ac:spMkLst>
        </pc:spChg>
        <pc:picChg chg="add mod">
          <ac:chgData name="Zhipei Yan" userId="a12b1dbe-d58f-460e-ad06-a8153aa572e5" providerId="ADAL" clId="{838CB1E5-3574-49C9-AA54-25B408A30980}" dt="2021-06-07T03:59:30.148" v="11891"/>
          <ac:picMkLst>
            <pc:docMk/>
            <pc:sldMk cId="3939675806" sldId="394"/>
            <ac:picMk id="4" creationId="{C9734FF1-1E4A-41A7-96D4-FA6852BD4165}"/>
          </ac:picMkLst>
        </pc:picChg>
        <pc:cxnChg chg="add mod">
          <ac:chgData name="Zhipei Yan" userId="a12b1dbe-d58f-460e-ad06-a8153aa572e5" providerId="ADAL" clId="{838CB1E5-3574-49C9-AA54-25B408A30980}" dt="2021-06-07T03:59:30.148" v="11891"/>
          <ac:cxnSpMkLst>
            <pc:docMk/>
            <pc:sldMk cId="3939675806" sldId="394"/>
            <ac:cxnSpMk id="5" creationId="{A92E7F30-B6EA-4BA1-89FB-106AE4C50EFF}"/>
          </ac:cxnSpMkLst>
        </pc:cxnChg>
      </pc:sldChg>
      <pc:sldChg chg="add del">
        <pc:chgData name="Zhipei Yan" userId="a12b1dbe-d58f-460e-ad06-a8153aa572e5" providerId="ADAL" clId="{838CB1E5-3574-49C9-AA54-25B408A30980}" dt="2021-06-07T03:59:35.427" v="11892" actId="47"/>
        <pc:sldMkLst>
          <pc:docMk/>
          <pc:sldMk cId="416706651" sldId="395"/>
        </pc:sldMkLst>
      </pc:sldChg>
      <pc:sldChg chg="modSp add mod">
        <pc:chgData name="Zhipei Yan" userId="a12b1dbe-d58f-460e-ad06-a8153aa572e5" providerId="ADAL" clId="{838CB1E5-3574-49C9-AA54-25B408A30980}" dt="2021-06-07T04:02:12.053" v="11956" actId="20577"/>
        <pc:sldMkLst>
          <pc:docMk/>
          <pc:sldMk cId="2876187906" sldId="396"/>
        </pc:sldMkLst>
        <pc:spChg chg="mod">
          <ac:chgData name="Zhipei Yan" userId="a12b1dbe-d58f-460e-ad06-a8153aa572e5" providerId="ADAL" clId="{838CB1E5-3574-49C9-AA54-25B408A30980}" dt="2021-06-07T04:01:08.079" v="11918"/>
          <ac:spMkLst>
            <pc:docMk/>
            <pc:sldMk cId="2876187906" sldId="396"/>
            <ac:spMk id="2" creationId="{452EB484-5510-41CA-84AC-F6F048176F0D}"/>
          </ac:spMkLst>
        </pc:spChg>
        <pc:spChg chg="mod">
          <ac:chgData name="Zhipei Yan" userId="a12b1dbe-d58f-460e-ad06-a8153aa572e5" providerId="ADAL" clId="{838CB1E5-3574-49C9-AA54-25B408A30980}" dt="2021-06-07T04:02:12.053" v="11956" actId="20577"/>
          <ac:spMkLst>
            <pc:docMk/>
            <pc:sldMk cId="2876187906" sldId="396"/>
            <ac:spMk id="3" creationId="{6890E116-6A0F-451D-B11B-439CE3941E8C}"/>
          </ac:spMkLst>
        </pc:spChg>
        <pc:spChg chg="mod">
          <ac:chgData name="Zhipei Yan" userId="a12b1dbe-d58f-460e-ad06-a8153aa572e5" providerId="ADAL" clId="{838CB1E5-3574-49C9-AA54-25B408A30980}" dt="2021-06-07T04:01:23.041" v="11925" actId="1076"/>
          <ac:spMkLst>
            <pc:docMk/>
            <pc:sldMk cId="2876187906" sldId="396"/>
            <ac:spMk id="7" creationId="{C1467727-B648-41D7-965A-7DF85A6C8240}"/>
          </ac:spMkLst>
        </pc:spChg>
        <pc:spChg chg="mod">
          <ac:chgData name="Zhipei Yan" userId="a12b1dbe-d58f-460e-ad06-a8153aa572e5" providerId="ADAL" clId="{838CB1E5-3574-49C9-AA54-25B408A30980}" dt="2021-06-07T04:01:31.263" v="11935" actId="20577"/>
          <ac:spMkLst>
            <pc:docMk/>
            <pc:sldMk cId="2876187906" sldId="396"/>
            <ac:spMk id="8" creationId="{6D0F051F-FB16-4668-941A-F7F60F253D82}"/>
          </ac:spMkLst>
        </pc:spChg>
      </pc:sldChg>
      <pc:sldChg chg="add del">
        <pc:chgData name="Zhipei Yan" userId="a12b1dbe-d58f-460e-ad06-a8153aa572e5" providerId="ADAL" clId="{838CB1E5-3574-49C9-AA54-25B408A30980}" dt="2021-06-07T04:08:28.940" v="12019" actId="47"/>
        <pc:sldMkLst>
          <pc:docMk/>
          <pc:sldMk cId="2512022091" sldId="397"/>
        </pc:sldMkLst>
      </pc:sldChg>
      <pc:sldChg chg="add del">
        <pc:chgData name="Zhipei Yan" userId="a12b1dbe-d58f-460e-ad06-a8153aa572e5" providerId="ADAL" clId="{838CB1E5-3574-49C9-AA54-25B408A30980}" dt="2021-06-07T04:36:08.212" v="12374" actId="47"/>
        <pc:sldMkLst>
          <pc:docMk/>
          <pc:sldMk cId="1486219252" sldId="398"/>
        </pc:sldMkLst>
      </pc:sldChg>
      <pc:sldChg chg="delSp modSp add mod">
        <pc:chgData name="Zhipei Yan" userId="a12b1dbe-d58f-460e-ad06-a8153aa572e5" providerId="ADAL" clId="{838CB1E5-3574-49C9-AA54-25B408A30980}" dt="2021-06-07T04:38:09.966" v="12533" actId="20577"/>
        <pc:sldMkLst>
          <pc:docMk/>
          <pc:sldMk cId="1053491668" sldId="399"/>
        </pc:sldMkLst>
        <pc:spChg chg="mod">
          <ac:chgData name="Zhipei Yan" userId="a12b1dbe-d58f-460e-ad06-a8153aa572e5" providerId="ADAL" clId="{838CB1E5-3574-49C9-AA54-25B408A30980}" dt="2021-06-07T04:38:09.966" v="12533" actId="20577"/>
          <ac:spMkLst>
            <pc:docMk/>
            <pc:sldMk cId="1053491668" sldId="399"/>
            <ac:spMk id="3" creationId="{02B13071-5364-482F-82B3-5BD5400E4517}"/>
          </ac:spMkLst>
        </pc:spChg>
        <pc:spChg chg="del">
          <ac:chgData name="Zhipei Yan" userId="a12b1dbe-d58f-460e-ad06-a8153aa572e5" providerId="ADAL" clId="{838CB1E5-3574-49C9-AA54-25B408A30980}" dt="2021-06-07T04:38:05.866" v="12531" actId="478"/>
          <ac:spMkLst>
            <pc:docMk/>
            <pc:sldMk cId="1053491668" sldId="399"/>
            <ac:spMk id="6" creationId="{98B38D72-4735-48F2-B107-94C313DA146F}"/>
          </ac:spMkLst>
        </pc:spChg>
      </pc:sldChg>
      <pc:sldChg chg="addSp modSp new mod">
        <pc:chgData name="Zhipei Yan" userId="a12b1dbe-d58f-460e-ad06-a8153aa572e5" providerId="ADAL" clId="{838CB1E5-3574-49C9-AA54-25B408A30980}" dt="2021-06-07T04:05:04.105" v="12018" actId="20577"/>
        <pc:sldMkLst>
          <pc:docMk/>
          <pc:sldMk cId="3056616916" sldId="400"/>
        </pc:sldMkLst>
        <pc:spChg chg="mod">
          <ac:chgData name="Zhipei Yan" userId="a12b1dbe-d58f-460e-ad06-a8153aa572e5" providerId="ADAL" clId="{838CB1E5-3574-49C9-AA54-25B408A30980}" dt="2021-06-07T04:03:55.395" v="11979" actId="20577"/>
          <ac:spMkLst>
            <pc:docMk/>
            <pc:sldMk cId="3056616916" sldId="400"/>
            <ac:spMk id="2" creationId="{9674FD1C-CC49-4C25-96FF-58C788F99242}"/>
          </ac:spMkLst>
        </pc:spChg>
        <pc:spChg chg="mod">
          <ac:chgData name="Zhipei Yan" userId="a12b1dbe-d58f-460e-ad06-a8153aa572e5" providerId="ADAL" clId="{838CB1E5-3574-49C9-AA54-25B408A30980}" dt="2021-06-07T04:04:30.488" v="11988" actId="20577"/>
          <ac:spMkLst>
            <pc:docMk/>
            <pc:sldMk cId="3056616916" sldId="400"/>
            <ac:spMk id="3" creationId="{189C6FDE-5FE3-4391-97C3-15EE17568CDA}"/>
          </ac:spMkLst>
        </pc:spChg>
        <pc:spChg chg="add mod">
          <ac:chgData name="Zhipei Yan" userId="a12b1dbe-d58f-460e-ad06-a8153aa572e5" providerId="ADAL" clId="{838CB1E5-3574-49C9-AA54-25B408A30980}" dt="2021-06-07T04:04:40.413" v="11989"/>
          <ac:spMkLst>
            <pc:docMk/>
            <pc:sldMk cId="3056616916" sldId="400"/>
            <ac:spMk id="5" creationId="{C9B6813A-22AA-48F9-B13C-4353F5A6055B}"/>
          </ac:spMkLst>
        </pc:spChg>
        <pc:spChg chg="add mod">
          <ac:chgData name="Zhipei Yan" userId="a12b1dbe-d58f-460e-ad06-a8153aa572e5" providerId="ADAL" clId="{838CB1E5-3574-49C9-AA54-25B408A30980}" dt="2021-06-07T04:04:40.413" v="11989"/>
          <ac:spMkLst>
            <pc:docMk/>
            <pc:sldMk cId="3056616916" sldId="400"/>
            <ac:spMk id="6" creationId="{1E00D5B5-344B-450F-A597-92379750830A}"/>
          </ac:spMkLst>
        </pc:spChg>
        <pc:spChg chg="add mod">
          <ac:chgData name="Zhipei Yan" userId="a12b1dbe-d58f-460e-ad06-a8153aa572e5" providerId="ADAL" clId="{838CB1E5-3574-49C9-AA54-25B408A30980}" dt="2021-06-07T04:04:40.413" v="11989"/>
          <ac:spMkLst>
            <pc:docMk/>
            <pc:sldMk cId="3056616916" sldId="400"/>
            <ac:spMk id="7" creationId="{40AAFA36-67D6-4EDF-BA34-DD2D2BC56499}"/>
          </ac:spMkLst>
        </pc:spChg>
        <pc:spChg chg="add mod">
          <ac:chgData name="Zhipei Yan" userId="a12b1dbe-d58f-460e-ad06-a8153aa572e5" providerId="ADAL" clId="{838CB1E5-3574-49C9-AA54-25B408A30980}" dt="2021-06-07T04:04:40.413" v="11989"/>
          <ac:spMkLst>
            <pc:docMk/>
            <pc:sldMk cId="3056616916" sldId="400"/>
            <ac:spMk id="8" creationId="{82273A16-E538-46C0-B3CE-F5BA37CD2AE7}"/>
          </ac:spMkLst>
        </pc:spChg>
        <pc:spChg chg="add mod">
          <ac:chgData name="Zhipei Yan" userId="a12b1dbe-d58f-460e-ad06-a8153aa572e5" providerId="ADAL" clId="{838CB1E5-3574-49C9-AA54-25B408A30980}" dt="2021-06-07T04:04:52.831" v="12006" actId="20577"/>
          <ac:spMkLst>
            <pc:docMk/>
            <pc:sldMk cId="3056616916" sldId="400"/>
            <ac:spMk id="9" creationId="{2025AEB9-A261-4218-81AA-4017945B794D}"/>
          </ac:spMkLst>
        </pc:spChg>
        <pc:spChg chg="add mod">
          <ac:chgData name="Zhipei Yan" userId="a12b1dbe-d58f-460e-ad06-a8153aa572e5" providerId="ADAL" clId="{838CB1E5-3574-49C9-AA54-25B408A30980}" dt="2021-06-07T04:04:57.384" v="12011" actId="20577"/>
          <ac:spMkLst>
            <pc:docMk/>
            <pc:sldMk cId="3056616916" sldId="400"/>
            <ac:spMk id="10" creationId="{5013247F-E3A0-4820-A256-0C9C0DD5E372}"/>
          </ac:spMkLst>
        </pc:spChg>
        <pc:spChg chg="add mod">
          <ac:chgData name="Zhipei Yan" userId="a12b1dbe-d58f-460e-ad06-a8153aa572e5" providerId="ADAL" clId="{838CB1E5-3574-49C9-AA54-25B408A30980}" dt="2021-06-07T04:05:04.105" v="12018" actId="20577"/>
          <ac:spMkLst>
            <pc:docMk/>
            <pc:sldMk cId="3056616916" sldId="400"/>
            <ac:spMk id="11" creationId="{6D383B84-6AA2-44E6-B783-720FDC6D695B}"/>
          </ac:spMkLst>
        </pc:spChg>
        <pc:spChg chg="add mod">
          <ac:chgData name="Zhipei Yan" userId="a12b1dbe-d58f-460e-ad06-a8153aa572e5" providerId="ADAL" clId="{838CB1E5-3574-49C9-AA54-25B408A30980}" dt="2021-06-07T04:04:40.413" v="11989"/>
          <ac:spMkLst>
            <pc:docMk/>
            <pc:sldMk cId="3056616916" sldId="400"/>
            <ac:spMk id="12" creationId="{D58A45A8-379B-4C91-8AE2-C38D71BC26F0}"/>
          </ac:spMkLst>
        </pc:spChg>
        <pc:spChg chg="add mod">
          <ac:chgData name="Zhipei Yan" userId="a12b1dbe-d58f-460e-ad06-a8153aa572e5" providerId="ADAL" clId="{838CB1E5-3574-49C9-AA54-25B408A30980}" dt="2021-06-07T04:04:40.413" v="11989"/>
          <ac:spMkLst>
            <pc:docMk/>
            <pc:sldMk cId="3056616916" sldId="400"/>
            <ac:spMk id="13" creationId="{D8CD2275-DEE4-495F-9ABF-664398C8876F}"/>
          </ac:spMkLst>
        </pc:spChg>
        <pc:spChg chg="add mod">
          <ac:chgData name="Zhipei Yan" userId="a12b1dbe-d58f-460e-ad06-a8153aa572e5" providerId="ADAL" clId="{838CB1E5-3574-49C9-AA54-25B408A30980}" dt="2021-06-07T04:04:40.413" v="11989"/>
          <ac:spMkLst>
            <pc:docMk/>
            <pc:sldMk cId="3056616916" sldId="400"/>
            <ac:spMk id="14" creationId="{832720AE-1B27-4AE5-8D97-04B7F58E3D38}"/>
          </ac:spMkLst>
        </pc:spChg>
        <pc:picChg chg="add mod">
          <ac:chgData name="Zhipei Yan" userId="a12b1dbe-d58f-460e-ad06-a8153aa572e5" providerId="ADAL" clId="{838CB1E5-3574-49C9-AA54-25B408A30980}" dt="2021-06-07T04:04:40.413" v="11989"/>
          <ac:picMkLst>
            <pc:docMk/>
            <pc:sldMk cId="3056616916" sldId="400"/>
            <ac:picMk id="4" creationId="{B46BDF45-8067-4372-9A61-6149FF93743C}"/>
          </ac:picMkLst>
        </pc:picChg>
      </pc:sldChg>
      <pc:sldChg chg="modSp add mod">
        <pc:chgData name="Zhipei Yan" userId="a12b1dbe-d58f-460e-ad06-a8153aa572e5" providerId="ADAL" clId="{838CB1E5-3574-49C9-AA54-25B408A30980}" dt="2021-06-07T04:36:01.450" v="12373" actId="20577"/>
        <pc:sldMkLst>
          <pc:docMk/>
          <pc:sldMk cId="2449556555" sldId="401"/>
        </pc:sldMkLst>
        <pc:spChg chg="mod">
          <ac:chgData name="Zhipei Yan" userId="a12b1dbe-d58f-460e-ad06-a8153aa572e5" providerId="ADAL" clId="{838CB1E5-3574-49C9-AA54-25B408A30980}" dt="2021-06-07T04:36:01.450" v="12373" actId="20577"/>
          <ac:spMkLst>
            <pc:docMk/>
            <pc:sldMk cId="2449556555" sldId="401"/>
            <ac:spMk id="3" creationId="{189C6FDE-5FE3-4391-97C3-15EE17568CDA}"/>
          </ac:spMkLst>
        </pc:spChg>
        <pc:picChg chg="ord">
          <ac:chgData name="Zhipei Yan" userId="a12b1dbe-d58f-460e-ad06-a8153aa572e5" providerId="ADAL" clId="{838CB1E5-3574-49C9-AA54-25B408A30980}" dt="2021-06-07T04:09:23.857" v="12042" actId="167"/>
          <ac:picMkLst>
            <pc:docMk/>
            <pc:sldMk cId="2449556555" sldId="401"/>
            <ac:picMk id="4" creationId="{B46BDF45-8067-4372-9A61-6149FF93743C}"/>
          </ac:picMkLst>
        </pc:picChg>
      </pc:sldChg>
      <pc:sldChg chg="modSp new mod">
        <pc:chgData name="Zhipei Yan" userId="a12b1dbe-d58f-460e-ad06-a8153aa572e5" providerId="ADAL" clId="{838CB1E5-3574-49C9-AA54-25B408A30980}" dt="2021-06-07T04:40:58.225" v="12833" actId="20577"/>
        <pc:sldMkLst>
          <pc:docMk/>
          <pc:sldMk cId="2903532100" sldId="402"/>
        </pc:sldMkLst>
        <pc:spChg chg="mod">
          <ac:chgData name="Zhipei Yan" userId="a12b1dbe-d58f-460e-ad06-a8153aa572e5" providerId="ADAL" clId="{838CB1E5-3574-49C9-AA54-25B408A30980}" dt="2021-06-07T04:38:45.523" v="12556" actId="20577"/>
          <ac:spMkLst>
            <pc:docMk/>
            <pc:sldMk cId="2903532100" sldId="402"/>
            <ac:spMk id="2" creationId="{CD269A62-6F79-4059-8EE9-83F8C318D711}"/>
          </ac:spMkLst>
        </pc:spChg>
        <pc:spChg chg="mod">
          <ac:chgData name="Zhipei Yan" userId="a12b1dbe-d58f-460e-ad06-a8153aa572e5" providerId="ADAL" clId="{838CB1E5-3574-49C9-AA54-25B408A30980}" dt="2021-06-07T04:40:58.225" v="12833" actId="20577"/>
          <ac:spMkLst>
            <pc:docMk/>
            <pc:sldMk cId="2903532100" sldId="402"/>
            <ac:spMk id="3" creationId="{6F5A5846-1C24-4F02-834A-F32F2515865C}"/>
          </ac:spMkLst>
        </pc:spChg>
      </pc:sldChg>
      <pc:sldChg chg="modSp new mod">
        <pc:chgData name="Zhipei Yan" userId="a12b1dbe-d58f-460e-ad06-a8153aa572e5" providerId="ADAL" clId="{838CB1E5-3574-49C9-AA54-25B408A30980}" dt="2021-06-07T04:53:29.424" v="13294" actId="20577"/>
        <pc:sldMkLst>
          <pc:docMk/>
          <pc:sldMk cId="1786212887" sldId="403"/>
        </pc:sldMkLst>
        <pc:spChg chg="mod">
          <ac:chgData name="Zhipei Yan" userId="a12b1dbe-d58f-460e-ad06-a8153aa572e5" providerId="ADAL" clId="{838CB1E5-3574-49C9-AA54-25B408A30980}" dt="2021-06-07T04:41:06.638" v="12851" actId="20577"/>
          <ac:spMkLst>
            <pc:docMk/>
            <pc:sldMk cId="1786212887" sldId="403"/>
            <ac:spMk id="2" creationId="{307F5E73-5E1E-4ABA-BD8C-46B12BF47171}"/>
          </ac:spMkLst>
        </pc:spChg>
        <pc:spChg chg="mod">
          <ac:chgData name="Zhipei Yan" userId="a12b1dbe-d58f-460e-ad06-a8153aa572e5" providerId="ADAL" clId="{838CB1E5-3574-49C9-AA54-25B408A30980}" dt="2021-06-07T04:53:29.424" v="13294" actId="20577"/>
          <ac:spMkLst>
            <pc:docMk/>
            <pc:sldMk cId="1786212887" sldId="403"/>
            <ac:spMk id="3" creationId="{CA67F14C-4B9C-4920-B606-190BB8C853DA}"/>
          </ac:spMkLst>
        </pc:spChg>
      </pc:sldChg>
      <pc:sldChg chg="addSp delSp modSp new mod">
        <pc:chgData name="Zhipei Yan" userId="a12b1dbe-d58f-460e-ad06-a8153aa572e5" providerId="ADAL" clId="{838CB1E5-3574-49C9-AA54-25B408A30980}" dt="2021-06-07T05:27:13.121" v="14159" actId="20577"/>
        <pc:sldMkLst>
          <pc:docMk/>
          <pc:sldMk cId="3507716883" sldId="404"/>
        </pc:sldMkLst>
        <pc:spChg chg="mod">
          <ac:chgData name="Zhipei Yan" userId="a12b1dbe-d58f-460e-ad06-a8153aa572e5" providerId="ADAL" clId="{838CB1E5-3574-49C9-AA54-25B408A30980}" dt="2021-06-07T04:42:13.081" v="12875" actId="20577"/>
          <ac:spMkLst>
            <pc:docMk/>
            <pc:sldMk cId="3507716883" sldId="404"/>
            <ac:spMk id="2" creationId="{F65A0F64-3096-4617-9D4A-411940F5150E}"/>
          </ac:spMkLst>
        </pc:spChg>
        <pc:spChg chg="mod">
          <ac:chgData name="Zhipei Yan" userId="a12b1dbe-d58f-460e-ad06-a8153aa572e5" providerId="ADAL" clId="{838CB1E5-3574-49C9-AA54-25B408A30980}" dt="2021-06-07T05:27:13.121" v="14159" actId="20577"/>
          <ac:spMkLst>
            <pc:docMk/>
            <pc:sldMk cId="3507716883" sldId="404"/>
            <ac:spMk id="3" creationId="{7655F86E-E561-4B78-B2D5-19FA096AD294}"/>
          </ac:spMkLst>
        </pc:spChg>
        <pc:spChg chg="add del">
          <ac:chgData name="Zhipei Yan" userId="a12b1dbe-d58f-460e-ad06-a8153aa572e5" providerId="ADAL" clId="{838CB1E5-3574-49C9-AA54-25B408A30980}" dt="2021-06-07T04:45:08.259" v="13129" actId="11529"/>
          <ac:spMkLst>
            <pc:docMk/>
            <pc:sldMk cId="3507716883" sldId="404"/>
            <ac:spMk id="4" creationId="{6AA27E0F-AEF9-40C7-B122-755F641A05B5}"/>
          </ac:spMkLst>
        </pc:spChg>
        <pc:spChg chg="add mod">
          <ac:chgData name="Zhipei Yan" userId="a12b1dbe-d58f-460e-ad06-a8153aa572e5" providerId="ADAL" clId="{838CB1E5-3574-49C9-AA54-25B408A30980}" dt="2021-06-07T04:45:39.417" v="13137" actId="1076"/>
          <ac:spMkLst>
            <pc:docMk/>
            <pc:sldMk cId="3507716883" sldId="404"/>
            <ac:spMk id="5" creationId="{F8BF85F2-289F-4047-BBE8-E7B831339143}"/>
          </ac:spMkLst>
        </pc:spChg>
        <pc:spChg chg="add mod">
          <ac:chgData name="Zhipei Yan" userId="a12b1dbe-d58f-460e-ad06-a8153aa572e5" providerId="ADAL" clId="{838CB1E5-3574-49C9-AA54-25B408A30980}" dt="2021-06-07T04:47:45.233" v="13181" actId="1076"/>
          <ac:spMkLst>
            <pc:docMk/>
            <pc:sldMk cId="3507716883" sldId="404"/>
            <ac:spMk id="18" creationId="{DCBA4489-0F0B-4C86-A71F-C0CC601A4D68}"/>
          </ac:spMkLst>
        </pc:spChg>
        <pc:spChg chg="add mod">
          <ac:chgData name="Zhipei Yan" userId="a12b1dbe-d58f-460e-ad06-a8153aa572e5" providerId="ADAL" clId="{838CB1E5-3574-49C9-AA54-25B408A30980}" dt="2021-06-07T04:47:49.482" v="13183" actId="1076"/>
          <ac:spMkLst>
            <pc:docMk/>
            <pc:sldMk cId="3507716883" sldId="404"/>
            <ac:spMk id="19" creationId="{DF82F1B5-84C6-4872-A24C-7E5C59E7FD44}"/>
          </ac:spMkLst>
        </pc:spChg>
        <pc:spChg chg="add mod">
          <ac:chgData name="Zhipei Yan" userId="a12b1dbe-d58f-460e-ad06-a8153aa572e5" providerId="ADAL" clId="{838CB1E5-3574-49C9-AA54-25B408A30980}" dt="2021-06-07T04:47:56.599" v="13185" actId="1076"/>
          <ac:spMkLst>
            <pc:docMk/>
            <pc:sldMk cId="3507716883" sldId="404"/>
            <ac:spMk id="20" creationId="{4908A06E-E843-4744-9DA6-1353D280ED3D}"/>
          </ac:spMkLst>
        </pc:spChg>
        <pc:spChg chg="add mod">
          <ac:chgData name="Zhipei Yan" userId="a12b1dbe-d58f-460e-ad06-a8153aa572e5" providerId="ADAL" clId="{838CB1E5-3574-49C9-AA54-25B408A30980}" dt="2021-06-07T04:48:05.109" v="13192" actId="1076"/>
          <ac:spMkLst>
            <pc:docMk/>
            <pc:sldMk cId="3507716883" sldId="404"/>
            <ac:spMk id="21" creationId="{B03B3E7F-C419-4C3D-96E2-540F6ED4FAF6}"/>
          </ac:spMkLst>
        </pc:spChg>
        <pc:spChg chg="add mod">
          <ac:chgData name="Zhipei Yan" userId="a12b1dbe-d58f-460e-ad06-a8153aa572e5" providerId="ADAL" clId="{838CB1E5-3574-49C9-AA54-25B408A30980}" dt="2021-06-07T04:48:10.078" v="13196" actId="20577"/>
          <ac:spMkLst>
            <pc:docMk/>
            <pc:sldMk cId="3507716883" sldId="404"/>
            <ac:spMk id="22" creationId="{84BB8A93-A3E4-43E6-8512-DCA6E0744E8A}"/>
          </ac:spMkLst>
        </pc:spChg>
        <pc:spChg chg="add mod">
          <ac:chgData name="Zhipei Yan" userId="a12b1dbe-d58f-460e-ad06-a8153aa572e5" providerId="ADAL" clId="{838CB1E5-3574-49C9-AA54-25B408A30980}" dt="2021-06-07T04:48:24.511" v="13207" actId="20577"/>
          <ac:spMkLst>
            <pc:docMk/>
            <pc:sldMk cId="3507716883" sldId="404"/>
            <ac:spMk id="23" creationId="{CB796B7D-0609-41C7-BE11-E4B9787CF4C6}"/>
          </ac:spMkLst>
        </pc:spChg>
        <pc:cxnChg chg="add mod">
          <ac:chgData name="Zhipei Yan" userId="a12b1dbe-d58f-460e-ad06-a8153aa572e5" providerId="ADAL" clId="{838CB1E5-3574-49C9-AA54-25B408A30980}" dt="2021-06-07T04:48:42.727" v="13209" actId="208"/>
          <ac:cxnSpMkLst>
            <pc:docMk/>
            <pc:sldMk cId="3507716883" sldId="404"/>
            <ac:cxnSpMk id="7" creationId="{86EFA2D5-A6F1-4BD3-9EFC-24EC76018340}"/>
          </ac:cxnSpMkLst>
        </pc:cxnChg>
        <pc:cxnChg chg="add mod">
          <ac:chgData name="Zhipei Yan" userId="a12b1dbe-d58f-460e-ad06-a8153aa572e5" providerId="ADAL" clId="{838CB1E5-3574-49C9-AA54-25B408A30980}" dt="2021-06-07T04:48:42.727" v="13209" actId="208"/>
          <ac:cxnSpMkLst>
            <pc:docMk/>
            <pc:sldMk cId="3507716883" sldId="404"/>
            <ac:cxnSpMk id="8" creationId="{320F2704-33B9-4E9F-A0EF-FAD4AAC41A02}"/>
          </ac:cxnSpMkLst>
        </pc:cxnChg>
        <pc:cxnChg chg="add mod">
          <ac:chgData name="Zhipei Yan" userId="a12b1dbe-d58f-460e-ad06-a8153aa572e5" providerId="ADAL" clId="{838CB1E5-3574-49C9-AA54-25B408A30980}" dt="2021-06-07T04:48:37.305" v="13208" actId="208"/>
          <ac:cxnSpMkLst>
            <pc:docMk/>
            <pc:sldMk cId="3507716883" sldId="404"/>
            <ac:cxnSpMk id="10" creationId="{4DFCA1FE-E3AF-4DD8-8646-0005E14E470E}"/>
          </ac:cxnSpMkLst>
        </pc:cxnChg>
        <pc:cxnChg chg="add mod">
          <ac:chgData name="Zhipei Yan" userId="a12b1dbe-d58f-460e-ad06-a8153aa572e5" providerId="ADAL" clId="{838CB1E5-3574-49C9-AA54-25B408A30980}" dt="2021-06-07T04:48:37.305" v="13208" actId="208"/>
          <ac:cxnSpMkLst>
            <pc:docMk/>
            <pc:sldMk cId="3507716883" sldId="404"/>
            <ac:cxnSpMk id="11" creationId="{6C181CD1-78F5-4B01-98DA-7891D78301F6}"/>
          </ac:cxnSpMkLst>
        </pc:cxnChg>
      </pc:sldChg>
      <pc:sldChg chg="addSp modSp new mod">
        <pc:chgData name="Zhipei Yan" userId="a12b1dbe-d58f-460e-ad06-a8153aa572e5" providerId="ADAL" clId="{838CB1E5-3574-49C9-AA54-25B408A30980}" dt="2021-06-07T05:08:12.072" v="13470" actId="20577"/>
        <pc:sldMkLst>
          <pc:docMk/>
          <pc:sldMk cId="3205652918" sldId="405"/>
        </pc:sldMkLst>
        <pc:spChg chg="mod">
          <ac:chgData name="Zhipei Yan" userId="a12b1dbe-d58f-460e-ad06-a8153aa572e5" providerId="ADAL" clId="{838CB1E5-3574-49C9-AA54-25B408A30980}" dt="2021-06-07T04:53:36.826" v="13314" actId="20577"/>
          <ac:spMkLst>
            <pc:docMk/>
            <pc:sldMk cId="3205652918" sldId="405"/>
            <ac:spMk id="2" creationId="{D4B30E22-AFF3-4317-90EF-5FA86CBAFE29}"/>
          </ac:spMkLst>
        </pc:spChg>
        <pc:spChg chg="mod">
          <ac:chgData name="Zhipei Yan" userId="a12b1dbe-d58f-460e-ad06-a8153aa572e5" providerId="ADAL" clId="{838CB1E5-3574-49C9-AA54-25B408A30980}" dt="2021-06-07T04:57:36.366" v="13454" actId="20577"/>
          <ac:spMkLst>
            <pc:docMk/>
            <pc:sldMk cId="3205652918" sldId="405"/>
            <ac:spMk id="3" creationId="{79304751-8D10-458C-BD24-7EF7D08ECDC0}"/>
          </ac:spMkLst>
        </pc:spChg>
        <pc:spChg chg="add mod">
          <ac:chgData name="Zhipei Yan" userId="a12b1dbe-d58f-460e-ad06-a8153aa572e5" providerId="ADAL" clId="{838CB1E5-3574-49C9-AA54-25B408A30980}" dt="2021-06-07T05:08:12.072" v="13470" actId="20577"/>
          <ac:spMkLst>
            <pc:docMk/>
            <pc:sldMk cId="3205652918" sldId="405"/>
            <ac:spMk id="4" creationId="{B356DB42-730B-44F5-9215-67C15A5D4289}"/>
          </ac:spMkLst>
        </pc:spChg>
      </pc:sldChg>
      <pc:sldChg chg="addSp modSp new mod">
        <pc:chgData name="Zhipei Yan" userId="a12b1dbe-d58f-460e-ad06-a8153aa572e5" providerId="ADAL" clId="{838CB1E5-3574-49C9-AA54-25B408A30980}" dt="2021-06-07T05:11:19.766" v="13641" actId="1076"/>
        <pc:sldMkLst>
          <pc:docMk/>
          <pc:sldMk cId="1527062045" sldId="406"/>
        </pc:sldMkLst>
        <pc:spChg chg="mod">
          <ac:chgData name="Zhipei Yan" userId="a12b1dbe-d58f-460e-ad06-a8153aa572e5" providerId="ADAL" clId="{838CB1E5-3574-49C9-AA54-25B408A30980}" dt="2021-06-07T05:08:41.493" v="13488" actId="20577"/>
          <ac:spMkLst>
            <pc:docMk/>
            <pc:sldMk cId="1527062045" sldId="406"/>
            <ac:spMk id="2" creationId="{1FC957D7-080C-4B4A-8AC7-530C97430EB5}"/>
          </ac:spMkLst>
        </pc:spChg>
        <pc:spChg chg="mod">
          <ac:chgData name="Zhipei Yan" userId="a12b1dbe-d58f-460e-ad06-a8153aa572e5" providerId="ADAL" clId="{838CB1E5-3574-49C9-AA54-25B408A30980}" dt="2021-06-07T05:11:15.517" v="13640" actId="20577"/>
          <ac:spMkLst>
            <pc:docMk/>
            <pc:sldMk cId="1527062045" sldId="406"/>
            <ac:spMk id="3" creationId="{D95F9E49-ABD8-4F6A-9B7F-76B2FAC284B7}"/>
          </ac:spMkLst>
        </pc:spChg>
        <pc:spChg chg="add mod">
          <ac:chgData name="Zhipei Yan" userId="a12b1dbe-d58f-460e-ad06-a8153aa572e5" providerId="ADAL" clId="{838CB1E5-3574-49C9-AA54-25B408A30980}" dt="2021-06-07T05:11:19.766" v="13641" actId="1076"/>
          <ac:spMkLst>
            <pc:docMk/>
            <pc:sldMk cId="1527062045" sldId="406"/>
            <ac:spMk id="4" creationId="{24CB1E99-D0F4-416F-88C6-FACA222F1DE5}"/>
          </ac:spMkLst>
        </pc:spChg>
      </pc:sldChg>
      <pc:sldChg chg="addSp modSp new mod">
        <pc:chgData name="Zhipei Yan" userId="a12b1dbe-d58f-460e-ad06-a8153aa572e5" providerId="ADAL" clId="{838CB1E5-3574-49C9-AA54-25B408A30980}" dt="2021-06-07T05:15:59.594" v="13730"/>
        <pc:sldMkLst>
          <pc:docMk/>
          <pc:sldMk cId="3729889364" sldId="407"/>
        </pc:sldMkLst>
        <pc:spChg chg="mod">
          <ac:chgData name="Zhipei Yan" userId="a12b1dbe-d58f-460e-ad06-a8153aa572e5" providerId="ADAL" clId="{838CB1E5-3574-49C9-AA54-25B408A30980}" dt="2021-06-07T05:15:59.594" v="13730"/>
          <ac:spMkLst>
            <pc:docMk/>
            <pc:sldMk cId="3729889364" sldId="407"/>
            <ac:spMk id="2" creationId="{FA1328C2-FB53-4554-A27E-ED89F052EDC0}"/>
          </ac:spMkLst>
        </pc:spChg>
        <pc:spChg chg="mod">
          <ac:chgData name="Zhipei Yan" userId="a12b1dbe-d58f-460e-ad06-a8153aa572e5" providerId="ADAL" clId="{838CB1E5-3574-49C9-AA54-25B408A30980}" dt="2021-06-07T05:15:53.839" v="13728" actId="20577"/>
          <ac:spMkLst>
            <pc:docMk/>
            <pc:sldMk cId="3729889364" sldId="407"/>
            <ac:spMk id="3" creationId="{F3638016-021B-478B-90B1-7BFF9293B4D4}"/>
          </ac:spMkLst>
        </pc:spChg>
        <pc:spChg chg="add mod">
          <ac:chgData name="Zhipei Yan" userId="a12b1dbe-d58f-460e-ad06-a8153aa572e5" providerId="ADAL" clId="{838CB1E5-3574-49C9-AA54-25B408A30980}" dt="2021-06-07T05:15:56.438" v="13729" actId="1076"/>
          <ac:spMkLst>
            <pc:docMk/>
            <pc:sldMk cId="3729889364" sldId="407"/>
            <ac:spMk id="4" creationId="{7FE6B847-8DF2-430F-BB05-21C5025DB3B6}"/>
          </ac:spMkLst>
        </pc:spChg>
      </pc:sldChg>
      <pc:sldChg chg="modSp new mod">
        <pc:chgData name="Zhipei Yan" userId="a12b1dbe-d58f-460e-ad06-a8153aa572e5" providerId="ADAL" clId="{838CB1E5-3574-49C9-AA54-25B408A30980}" dt="2021-06-07T05:17:33.554" v="13933" actId="20577"/>
        <pc:sldMkLst>
          <pc:docMk/>
          <pc:sldMk cId="4162510273" sldId="408"/>
        </pc:sldMkLst>
        <pc:spChg chg="mod">
          <ac:chgData name="Zhipei Yan" userId="a12b1dbe-d58f-460e-ad06-a8153aa572e5" providerId="ADAL" clId="{838CB1E5-3574-49C9-AA54-25B408A30980}" dt="2021-06-07T05:16:10.473" v="13753" actId="20577"/>
          <ac:spMkLst>
            <pc:docMk/>
            <pc:sldMk cId="4162510273" sldId="408"/>
            <ac:spMk id="2" creationId="{8BF26034-A017-4E8F-8975-EAC96D3A0097}"/>
          </ac:spMkLst>
        </pc:spChg>
        <pc:spChg chg="mod">
          <ac:chgData name="Zhipei Yan" userId="a12b1dbe-d58f-460e-ad06-a8153aa572e5" providerId="ADAL" clId="{838CB1E5-3574-49C9-AA54-25B408A30980}" dt="2021-06-07T05:17:33.554" v="13933" actId="20577"/>
          <ac:spMkLst>
            <pc:docMk/>
            <pc:sldMk cId="4162510273" sldId="408"/>
            <ac:spMk id="3" creationId="{2CF430A2-BAA9-4BB7-83D2-CB694F3E019D}"/>
          </ac:spMkLst>
        </pc:spChg>
      </pc:sldChg>
      <pc:sldChg chg="addSp delSp modSp new mod">
        <pc:chgData name="Zhipei Yan" userId="a12b1dbe-d58f-460e-ad06-a8153aa572e5" providerId="ADAL" clId="{838CB1E5-3574-49C9-AA54-25B408A30980}" dt="2021-06-07T05:19:51.748" v="14041" actId="20577"/>
        <pc:sldMkLst>
          <pc:docMk/>
          <pc:sldMk cId="1818441508" sldId="409"/>
        </pc:sldMkLst>
        <pc:spChg chg="mod">
          <ac:chgData name="Zhipei Yan" userId="a12b1dbe-d58f-460e-ad06-a8153aa572e5" providerId="ADAL" clId="{838CB1E5-3574-49C9-AA54-25B408A30980}" dt="2021-06-07T05:17:40.383" v="13941" actId="20577"/>
          <ac:spMkLst>
            <pc:docMk/>
            <pc:sldMk cId="1818441508" sldId="409"/>
            <ac:spMk id="2" creationId="{04409C5D-9F22-42D8-BDEF-BDF19DD62F8A}"/>
          </ac:spMkLst>
        </pc:spChg>
        <pc:spChg chg="del mod">
          <ac:chgData name="Zhipei Yan" userId="a12b1dbe-d58f-460e-ad06-a8153aa572e5" providerId="ADAL" clId="{838CB1E5-3574-49C9-AA54-25B408A30980}" dt="2021-06-07T05:18:44.658" v="13943"/>
          <ac:spMkLst>
            <pc:docMk/>
            <pc:sldMk cId="1818441508" sldId="409"/>
            <ac:spMk id="3" creationId="{CA4CBAA4-222D-42BC-AF61-D40EEBB51530}"/>
          </ac:spMkLst>
        </pc:spChg>
        <pc:spChg chg="add mod">
          <ac:chgData name="Zhipei Yan" userId="a12b1dbe-d58f-460e-ad06-a8153aa572e5" providerId="ADAL" clId="{838CB1E5-3574-49C9-AA54-25B408A30980}" dt="2021-06-07T05:19:20.187" v="13987" actId="1076"/>
          <ac:spMkLst>
            <pc:docMk/>
            <pc:sldMk cId="1818441508" sldId="409"/>
            <ac:spMk id="6" creationId="{731D05F1-F7BF-4584-A7A6-8D98391CA764}"/>
          </ac:spMkLst>
        </pc:spChg>
        <pc:spChg chg="add mod">
          <ac:chgData name="Zhipei Yan" userId="a12b1dbe-d58f-460e-ad06-a8153aa572e5" providerId="ADAL" clId="{838CB1E5-3574-49C9-AA54-25B408A30980}" dt="2021-06-07T05:19:27.597" v="14004" actId="20577"/>
          <ac:spMkLst>
            <pc:docMk/>
            <pc:sldMk cId="1818441508" sldId="409"/>
            <ac:spMk id="7" creationId="{CC54F93B-5833-4100-A699-712CF45A623A}"/>
          </ac:spMkLst>
        </pc:spChg>
        <pc:spChg chg="add mod">
          <ac:chgData name="Zhipei Yan" userId="a12b1dbe-d58f-460e-ad06-a8153aa572e5" providerId="ADAL" clId="{838CB1E5-3574-49C9-AA54-25B408A30980}" dt="2021-06-07T05:19:51.748" v="14041" actId="20577"/>
          <ac:spMkLst>
            <pc:docMk/>
            <pc:sldMk cId="1818441508" sldId="409"/>
            <ac:spMk id="8" creationId="{0DA42AFD-8660-460D-A41B-513894FE76EB}"/>
          </ac:spMkLst>
        </pc:spChg>
        <pc:picChg chg="add mod">
          <ac:chgData name="Zhipei Yan" userId="a12b1dbe-d58f-460e-ad06-a8153aa572e5" providerId="ADAL" clId="{838CB1E5-3574-49C9-AA54-25B408A30980}" dt="2021-06-07T05:18:45.733" v="13945" actId="962"/>
          <ac:picMkLst>
            <pc:docMk/>
            <pc:sldMk cId="1818441508" sldId="409"/>
            <ac:picMk id="5" creationId="{DBD93D43-C8F2-416E-8666-2E3495835B12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7T05:21:28.009" v="14056"/>
        <pc:sldMkLst>
          <pc:docMk/>
          <pc:sldMk cId="2679376077" sldId="410"/>
        </pc:sldMkLst>
        <pc:spChg chg="mod">
          <ac:chgData name="Zhipei Yan" userId="a12b1dbe-d58f-460e-ad06-a8153aa572e5" providerId="ADAL" clId="{838CB1E5-3574-49C9-AA54-25B408A30980}" dt="2021-06-07T05:20:09.994" v="14049" actId="20577"/>
          <ac:spMkLst>
            <pc:docMk/>
            <pc:sldMk cId="2679376077" sldId="410"/>
            <ac:spMk id="2" creationId="{A95483C0-F9B3-44C9-BBF4-170E3169B809}"/>
          </ac:spMkLst>
        </pc:spChg>
        <pc:spChg chg="del">
          <ac:chgData name="Zhipei Yan" userId="a12b1dbe-d58f-460e-ad06-a8153aa572e5" providerId="ADAL" clId="{838CB1E5-3574-49C9-AA54-25B408A30980}" dt="2021-06-07T05:20:46.125" v="14050"/>
          <ac:spMkLst>
            <pc:docMk/>
            <pc:sldMk cId="2679376077" sldId="410"/>
            <ac:spMk id="3" creationId="{5D09A50B-B326-4680-87FF-95E935C05D7D}"/>
          </ac:spMkLst>
        </pc:spChg>
        <pc:spChg chg="add mod">
          <ac:chgData name="Zhipei Yan" userId="a12b1dbe-d58f-460e-ad06-a8153aa572e5" providerId="ADAL" clId="{838CB1E5-3574-49C9-AA54-25B408A30980}" dt="2021-06-07T05:21:28.009" v="14056"/>
          <ac:spMkLst>
            <pc:docMk/>
            <pc:sldMk cId="2679376077" sldId="410"/>
            <ac:spMk id="6" creationId="{DCDAA0EA-D775-47F7-B1CF-0556999260DE}"/>
          </ac:spMkLst>
        </pc:spChg>
        <pc:spChg chg="add mod">
          <ac:chgData name="Zhipei Yan" userId="a12b1dbe-d58f-460e-ad06-a8153aa572e5" providerId="ADAL" clId="{838CB1E5-3574-49C9-AA54-25B408A30980}" dt="2021-06-07T05:21:28.009" v="14056"/>
          <ac:spMkLst>
            <pc:docMk/>
            <pc:sldMk cId="2679376077" sldId="410"/>
            <ac:spMk id="7" creationId="{88EADED5-BA61-41BD-8A43-8B06C507FAE1}"/>
          </ac:spMkLst>
        </pc:spChg>
        <pc:spChg chg="add mod">
          <ac:chgData name="Zhipei Yan" userId="a12b1dbe-d58f-460e-ad06-a8153aa572e5" providerId="ADAL" clId="{838CB1E5-3574-49C9-AA54-25B408A30980}" dt="2021-06-07T05:21:28.009" v="14056"/>
          <ac:spMkLst>
            <pc:docMk/>
            <pc:sldMk cId="2679376077" sldId="410"/>
            <ac:spMk id="8" creationId="{8C975C64-B885-4266-B2DE-90E13551C7B2}"/>
          </ac:spMkLst>
        </pc:spChg>
        <pc:picChg chg="add mod modCrop">
          <ac:chgData name="Zhipei Yan" userId="a12b1dbe-d58f-460e-ad06-a8153aa572e5" providerId="ADAL" clId="{838CB1E5-3574-49C9-AA54-25B408A30980}" dt="2021-06-07T05:21:16.621" v="14055" actId="14100"/>
          <ac:picMkLst>
            <pc:docMk/>
            <pc:sldMk cId="2679376077" sldId="410"/>
            <ac:picMk id="5" creationId="{8573C0BA-0425-4337-9C42-9262C8BDBF94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7T05:29:04.124" v="14205" actId="1076"/>
        <pc:sldMkLst>
          <pc:docMk/>
          <pc:sldMk cId="1836495142" sldId="411"/>
        </pc:sldMkLst>
        <pc:spChg chg="mod">
          <ac:chgData name="Zhipei Yan" userId="a12b1dbe-d58f-460e-ad06-a8153aa572e5" providerId="ADAL" clId="{838CB1E5-3574-49C9-AA54-25B408A30980}" dt="2021-06-07T05:25:24.465" v="14074" actId="20577"/>
          <ac:spMkLst>
            <pc:docMk/>
            <pc:sldMk cId="1836495142" sldId="411"/>
            <ac:spMk id="2" creationId="{81A633DE-32AC-4099-9FF2-3533C3179B50}"/>
          </ac:spMkLst>
        </pc:spChg>
        <pc:spChg chg="del">
          <ac:chgData name="Zhipei Yan" userId="a12b1dbe-d58f-460e-ad06-a8153aa572e5" providerId="ADAL" clId="{838CB1E5-3574-49C9-AA54-25B408A30980}" dt="2021-06-07T05:25:35.954" v="14075"/>
          <ac:spMkLst>
            <pc:docMk/>
            <pc:sldMk cId="1836495142" sldId="411"/>
            <ac:spMk id="3" creationId="{F94FEC1E-5D40-4968-99FB-70A3CC4B267B}"/>
          </ac:spMkLst>
        </pc:spChg>
        <pc:spChg chg="add mod">
          <ac:chgData name="Zhipei Yan" userId="a12b1dbe-d58f-460e-ad06-a8153aa572e5" providerId="ADAL" clId="{838CB1E5-3574-49C9-AA54-25B408A30980}" dt="2021-06-07T05:26:03.353" v="14093" actId="1036"/>
          <ac:spMkLst>
            <pc:docMk/>
            <pc:sldMk cId="1836495142" sldId="411"/>
            <ac:spMk id="6" creationId="{A99385F2-EE9F-497B-98D2-A7A754E7D670}"/>
          </ac:spMkLst>
        </pc:spChg>
        <pc:spChg chg="add mod">
          <ac:chgData name="Zhipei Yan" userId="a12b1dbe-d58f-460e-ad06-a8153aa572e5" providerId="ADAL" clId="{838CB1E5-3574-49C9-AA54-25B408A30980}" dt="2021-06-07T05:26:08.686" v="14095" actId="1076"/>
          <ac:spMkLst>
            <pc:docMk/>
            <pc:sldMk cId="1836495142" sldId="411"/>
            <ac:spMk id="7" creationId="{B8910878-809E-4E34-B2D9-D3BCA308D191}"/>
          </ac:spMkLst>
        </pc:spChg>
        <pc:spChg chg="add del mod">
          <ac:chgData name="Zhipei Yan" userId="a12b1dbe-d58f-460e-ad06-a8153aa572e5" providerId="ADAL" clId="{838CB1E5-3574-49C9-AA54-25B408A30980}" dt="2021-06-07T05:27:52.393" v="14168"/>
          <ac:spMkLst>
            <pc:docMk/>
            <pc:sldMk cId="1836495142" sldId="411"/>
            <ac:spMk id="8" creationId="{B00A8B1E-FB6C-48D5-B59A-7622F176BB87}"/>
          </ac:spMkLst>
        </pc:spChg>
        <pc:spChg chg="add mod">
          <ac:chgData name="Zhipei Yan" userId="a12b1dbe-d58f-460e-ad06-a8153aa572e5" providerId="ADAL" clId="{838CB1E5-3574-49C9-AA54-25B408A30980}" dt="2021-06-07T05:28:55.701" v="14201" actId="1076"/>
          <ac:spMkLst>
            <pc:docMk/>
            <pc:sldMk cId="1836495142" sldId="411"/>
            <ac:spMk id="9" creationId="{5D9CC037-7A49-4AB9-BA78-7237250C270B}"/>
          </ac:spMkLst>
        </pc:spChg>
        <pc:spChg chg="add mod">
          <ac:chgData name="Zhipei Yan" userId="a12b1dbe-d58f-460e-ad06-a8153aa572e5" providerId="ADAL" clId="{838CB1E5-3574-49C9-AA54-25B408A30980}" dt="2021-06-07T05:29:04.124" v="14205" actId="1076"/>
          <ac:spMkLst>
            <pc:docMk/>
            <pc:sldMk cId="1836495142" sldId="411"/>
            <ac:spMk id="10" creationId="{38342CDC-A457-44FB-9D88-A6F8464AA30D}"/>
          </ac:spMkLst>
        </pc:spChg>
        <pc:picChg chg="add mod">
          <ac:chgData name="Zhipei Yan" userId="a12b1dbe-d58f-460e-ad06-a8153aa572e5" providerId="ADAL" clId="{838CB1E5-3574-49C9-AA54-25B408A30980}" dt="2021-06-07T05:25:37.351" v="14077" actId="962"/>
          <ac:picMkLst>
            <pc:docMk/>
            <pc:sldMk cId="1836495142" sldId="411"/>
            <ac:picMk id="5" creationId="{5A5280DB-982F-4442-B43C-5B49C291B91D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7T05:33:06.781" v="14255" actId="1076"/>
        <pc:sldMkLst>
          <pc:docMk/>
          <pc:sldMk cId="1940219944" sldId="412"/>
        </pc:sldMkLst>
        <pc:spChg chg="mod">
          <ac:chgData name="Zhipei Yan" userId="a12b1dbe-d58f-460e-ad06-a8153aa572e5" providerId="ADAL" clId="{838CB1E5-3574-49C9-AA54-25B408A30980}" dt="2021-06-07T05:29:43.860" v="14217" actId="20577"/>
          <ac:spMkLst>
            <pc:docMk/>
            <pc:sldMk cId="1940219944" sldId="412"/>
            <ac:spMk id="2" creationId="{081E678D-8D82-4053-8E6B-C952EBF1CC61}"/>
          </ac:spMkLst>
        </pc:spChg>
        <pc:spChg chg="del">
          <ac:chgData name="Zhipei Yan" userId="a12b1dbe-d58f-460e-ad06-a8153aa572e5" providerId="ADAL" clId="{838CB1E5-3574-49C9-AA54-25B408A30980}" dt="2021-06-07T05:31:52.672" v="14218"/>
          <ac:spMkLst>
            <pc:docMk/>
            <pc:sldMk cId="1940219944" sldId="412"/>
            <ac:spMk id="3" creationId="{835485DF-3D83-454C-9A5C-3CF649AE6096}"/>
          </ac:spMkLst>
        </pc:spChg>
        <pc:spChg chg="add mod">
          <ac:chgData name="Zhipei Yan" userId="a12b1dbe-d58f-460e-ad06-a8153aa572e5" providerId="ADAL" clId="{838CB1E5-3574-49C9-AA54-25B408A30980}" dt="2021-06-07T05:32:43.595" v="14240" actId="1076"/>
          <ac:spMkLst>
            <pc:docMk/>
            <pc:sldMk cId="1940219944" sldId="412"/>
            <ac:spMk id="7" creationId="{46C966F8-137B-4DC5-93D7-0DA58B4F628D}"/>
          </ac:spMkLst>
        </pc:spChg>
        <pc:spChg chg="add mod">
          <ac:chgData name="Zhipei Yan" userId="a12b1dbe-d58f-460e-ad06-a8153aa572e5" providerId="ADAL" clId="{838CB1E5-3574-49C9-AA54-25B408A30980}" dt="2021-06-07T05:32:58.047" v="14249" actId="20577"/>
          <ac:spMkLst>
            <pc:docMk/>
            <pc:sldMk cId="1940219944" sldId="412"/>
            <ac:spMk id="8" creationId="{43814836-A0EE-4D32-B26C-B09DCE9EDBE6}"/>
          </ac:spMkLst>
        </pc:spChg>
        <pc:spChg chg="add mod">
          <ac:chgData name="Zhipei Yan" userId="a12b1dbe-d58f-460e-ad06-a8153aa572e5" providerId="ADAL" clId="{838CB1E5-3574-49C9-AA54-25B408A30980}" dt="2021-06-07T05:33:01.971" v="14252" actId="1076"/>
          <ac:spMkLst>
            <pc:docMk/>
            <pc:sldMk cId="1940219944" sldId="412"/>
            <ac:spMk id="9" creationId="{101160AD-55EC-497E-AB5C-C6A05E664FC0}"/>
          </ac:spMkLst>
        </pc:spChg>
        <pc:spChg chg="add mod">
          <ac:chgData name="Zhipei Yan" userId="a12b1dbe-d58f-460e-ad06-a8153aa572e5" providerId="ADAL" clId="{838CB1E5-3574-49C9-AA54-25B408A30980}" dt="2021-06-07T05:33:06.781" v="14255" actId="1076"/>
          <ac:spMkLst>
            <pc:docMk/>
            <pc:sldMk cId="1940219944" sldId="412"/>
            <ac:spMk id="10" creationId="{3D643430-A6BF-4BB1-8439-DC7E90F00172}"/>
          </ac:spMkLst>
        </pc:spChg>
        <pc:picChg chg="add mod modCrop">
          <ac:chgData name="Zhipei Yan" userId="a12b1dbe-d58f-460e-ad06-a8153aa572e5" providerId="ADAL" clId="{838CB1E5-3574-49C9-AA54-25B408A30980}" dt="2021-06-07T05:32:13.421" v="14227" actId="1076"/>
          <ac:picMkLst>
            <pc:docMk/>
            <pc:sldMk cId="1940219944" sldId="412"/>
            <ac:picMk id="5" creationId="{69FD6283-0363-482D-8AA2-C87E2F790C7E}"/>
          </ac:picMkLst>
        </pc:picChg>
        <pc:picChg chg="add mod modCrop">
          <ac:chgData name="Zhipei Yan" userId="a12b1dbe-d58f-460e-ad06-a8153aa572e5" providerId="ADAL" clId="{838CB1E5-3574-49C9-AA54-25B408A30980}" dt="2021-06-07T05:32:56.432" v="14247" actId="1076"/>
          <ac:picMkLst>
            <pc:docMk/>
            <pc:sldMk cId="1940219944" sldId="412"/>
            <ac:picMk id="6" creationId="{8CAA32D0-709B-46B0-AE20-613736D9C0C3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7T05:35:56.002" v="14380" actId="1076"/>
        <pc:sldMkLst>
          <pc:docMk/>
          <pc:sldMk cId="2926227702" sldId="413"/>
        </pc:sldMkLst>
        <pc:spChg chg="mod">
          <ac:chgData name="Zhipei Yan" userId="a12b1dbe-d58f-460e-ad06-a8153aa572e5" providerId="ADAL" clId="{838CB1E5-3574-49C9-AA54-25B408A30980}" dt="2021-06-07T05:34:45.217" v="14278" actId="20577"/>
          <ac:spMkLst>
            <pc:docMk/>
            <pc:sldMk cId="2926227702" sldId="413"/>
            <ac:spMk id="2" creationId="{B1EB0171-3366-4B96-8B68-E171DF60017B}"/>
          </ac:spMkLst>
        </pc:spChg>
        <pc:spChg chg="del">
          <ac:chgData name="Zhipei Yan" userId="a12b1dbe-d58f-460e-ad06-a8153aa572e5" providerId="ADAL" clId="{838CB1E5-3574-49C9-AA54-25B408A30980}" dt="2021-06-07T05:34:47.724" v="14279"/>
          <ac:spMkLst>
            <pc:docMk/>
            <pc:sldMk cId="2926227702" sldId="413"/>
            <ac:spMk id="3" creationId="{5CA3C64C-92F0-441D-B3BF-FEF91E6CDCE8}"/>
          </ac:spMkLst>
        </pc:spChg>
        <pc:spChg chg="add mod">
          <ac:chgData name="Zhipei Yan" userId="a12b1dbe-d58f-460e-ad06-a8153aa572e5" providerId="ADAL" clId="{838CB1E5-3574-49C9-AA54-25B408A30980}" dt="2021-06-07T05:35:28.495" v="14316" actId="1076"/>
          <ac:spMkLst>
            <pc:docMk/>
            <pc:sldMk cId="2926227702" sldId="413"/>
            <ac:spMk id="6" creationId="{75E83C10-8CEA-4ED1-829C-74146D9DB6E4}"/>
          </ac:spMkLst>
        </pc:spChg>
        <pc:spChg chg="add mod">
          <ac:chgData name="Zhipei Yan" userId="a12b1dbe-d58f-460e-ad06-a8153aa572e5" providerId="ADAL" clId="{838CB1E5-3574-49C9-AA54-25B408A30980}" dt="2021-06-07T05:35:34.411" v="14321" actId="20577"/>
          <ac:spMkLst>
            <pc:docMk/>
            <pc:sldMk cId="2926227702" sldId="413"/>
            <ac:spMk id="7" creationId="{1FB64230-8BD6-4CB4-B94F-71AC3F62E2DA}"/>
          </ac:spMkLst>
        </pc:spChg>
        <pc:spChg chg="add mod">
          <ac:chgData name="Zhipei Yan" userId="a12b1dbe-d58f-460e-ad06-a8153aa572e5" providerId="ADAL" clId="{838CB1E5-3574-49C9-AA54-25B408A30980}" dt="2021-06-07T05:35:56.002" v="14380" actId="1076"/>
          <ac:spMkLst>
            <pc:docMk/>
            <pc:sldMk cId="2926227702" sldId="413"/>
            <ac:spMk id="8" creationId="{579896B2-F523-43E6-A687-5C7C5E1CAA23}"/>
          </ac:spMkLst>
        </pc:spChg>
        <pc:picChg chg="add mod modCrop">
          <ac:chgData name="Zhipei Yan" userId="a12b1dbe-d58f-460e-ad06-a8153aa572e5" providerId="ADAL" clId="{838CB1E5-3574-49C9-AA54-25B408A30980}" dt="2021-06-07T05:34:55.932" v="14283" actId="1076"/>
          <ac:picMkLst>
            <pc:docMk/>
            <pc:sldMk cId="2926227702" sldId="413"/>
            <ac:picMk id="5" creationId="{E2099895-3520-41CA-BE88-72FE014C8CEC}"/>
          </ac:picMkLst>
        </pc:picChg>
      </pc:sldChg>
      <pc:sldChg chg="modSp new mod">
        <pc:chgData name="Zhipei Yan" userId="a12b1dbe-d58f-460e-ad06-a8153aa572e5" providerId="ADAL" clId="{838CB1E5-3574-49C9-AA54-25B408A30980}" dt="2021-06-07T05:36:54.431" v="14484" actId="20577"/>
        <pc:sldMkLst>
          <pc:docMk/>
          <pc:sldMk cId="27677301" sldId="414"/>
        </pc:sldMkLst>
        <pc:spChg chg="mod">
          <ac:chgData name="Zhipei Yan" userId="a12b1dbe-d58f-460e-ad06-a8153aa572e5" providerId="ADAL" clId="{838CB1E5-3574-49C9-AA54-25B408A30980}" dt="2021-06-07T05:36:18.392" v="14410" actId="20577"/>
          <ac:spMkLst>
            <pc:docMk/>
            <pc:sldMk cId="27677301" sldId="414"/>
            <ac:spMk id="2" creationId="{FC51A098-FDC0-4828-94B4-4C8F2743F346}"/>
          </ac:spMkLst>
        </pc:spChg>
        <pc:spChg chg="mod">
          <ac:chgData name="Zhipei Yan" userId="a12b1dbe-d58f-460e-ad06-a8153aa572e5" providerId="ADAL" clId="{838CB1E5-3574-49C9-AA54-25B408A30980}" dt="2021-06-07T05:36:54.431" v="14484" actId="20577"/>
          <ac:spMkLst>
            <pc:docMk/>
            <pc:sldMk cId="27677301" sldId="414"/>
            <ac:spMk id="3" creationId="{7F88BF0D-393D-4B94-ABAB-8AA5AC183EB1}"/>
          </ac:spMkLst>
        </pc:spChg>
      </pc:sldChg>
      <pc:sldChg chg="modSp new mod">
        <pc:chgData name="Zhipei Yan" userId="a12b1dbe-d58f-460e-ad06-a8153aa572e5" providerId="ADAL" clId="{838CB1E5-3574-49C9-AA54-25B408A30980}" dt="2021-06-07T05:39:40.703" v="14701" actId="20577"/>
        <pc:sldMkLst>
          <pc:docMk/>
          <pc:sldMk cId="2341664" sldId="415"/>
        </pc:sldMkLst>
        <pc:spChg chg="mod">
          <ac:chgData name="Zhipei Yan" userId="a12b1dbe-d58f-460e-ad06-a8153aa572e5" providerId="ADAL" clId="{838CB1E5-3574-49C9-AA54-25B408A30980}" dt="2021-06-07T05:37:51.312" v="14526" actId="20577"/>
          <ac:spMkLst>
            <pc:docMk/>
            <pc:sldMk cId="2341664" sldId="415"/>
            <ac:spMk id="2" creationId="{C79BB817-56CE-4C50-A141-46766457C9BC}"/>
          </ac:spMkLst>
        </pc:spChg>
        <pc:spChg chg="mod">
          <ac:chgData name="Zhipei Yan" userId="a12b1dbe-d58f-460e-ad06-a8153aa572e5" providerId="ADAL" clId="{838CB1E5-3574-49C9-AA54-25B408A30980}" dt="2021-06-07T05:39:40.703" v="14701" actId="20577"/>
          <ac:spMkLst>
            <pc:docMk/>
            <pc:sldMk cId="2341664" sldId="415"/>
            <ac:spMk id="3" creationId="{89AFE0B2-1937-4594-A70D-F59589109D46}"/>
          </ac:spMkLst>
        </pc:spChg>
      </pc:sldChg>
      <pc:sldChg chg="addSp delSp modSp new mod modAnim">
        <pc:chgData name="Zhipei Yan" userId="a12b1dbe-d58f-460e-ad06-a8153aa572e5" providerId="ADAL" clId="{838CB1E5-3574-49C9-AA54-25B408A30980}" dt="2021-06-07T07:42:46.180" v="15298"/>
        <pc:sldMkLst>
          <pc:docMk/>
          <pc:sldMk cId="72944064" sldId="416"/>
        </pc:sldMkLst>
        <pc:spChg chg="mod">
          <ac:chgData name="Zhipei Yan" userId="a12b1dbe-d58f-460e-ad06-a8153aa572e5" providerId="ADAL" clId="{838CB1E5-3574-49C9-AA54-25B408A30980}" dt="2021-06-07T06:45:34.064" v="15036" actId="20577"/>
          <ac:spMkLst>
            <pc:docMk/>
            <pc:sldMk cId="72944064" sldId="416"/>
            <ac:spMk id="2" creationId="{609E79D4-D18B-4BE9-A2F3-87B198D0315B}"/>
          </ac:spMkLst>
        </pc:spChg>
        <pc:spChg chg="add del mod">
          <ac:chgData name="Zhipei Yan" userId="a12b1dbe-d58f-460e-ad06-a8153aa572e5" providerId="ADAL" clId="{838CB1E5-3574-49C9-AA54-25B408A30980}" dt="2021-06-07T07:42:35.371" v="15297" actId="20577"/>
          <ac:spMkLst>
            <pc:docMk/>
            <pc:sldMk cId="72944064" sldId="416"/>
            <ac:spMk id="3" creationId="{77B00329-0375-46A5-85F7-FE9644936E4C}"/>
          </ac:spMkLst>
        </pc:spChg>
        <pc:spChg chg="add del mod">
          <ac:chgData name="Zhipei Yan" userId="a12b1dbe-d58f-460e-ad06-a8153aa572e5" providerId="ADAL" clId="{838CB1E5-3574-49C9-AA54-25B408A30980}" dt="2021-06-07T07:37:14.616" v="15040" actId="478"/>
          <ac:spMkLst>
            <pc:docMk/>
            <pc:sldMk cId="72944064" sldId="416"/>
            <ac:spMk id="4" creationId="{9973840F-2C5A-4E4F-A407-6B6EACD68318}"/>
          </ac:spMkLst>
        </pc:spChg>
        <pc:spChg chg="add del mod">
          <ac:chgData name="Zhipei Yan" userId="a12b1dbe-d58f-460e-ad06-a8153aa572e5" providerId="ADAL" clId="{838CB1E5-3574-49C9-AA54-25B408A30980}" dt="2021-06-07T07:37:17.887" v="15041" actId="478"/>
          <ac:spMkLst>
            <pc:docMk/>
            <pc:sldMk cId="72944064" sldId="416"/>
            <ac:spMk id="5" creationId="{CA5B3C5F-E98D-43A3-BB54-1738FEA80CC1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8" creationId="{79BA1795-CE91-4030-8339-2127ECCBACEA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9" creationId="{DF4ABF8A-C07D-47F1-A3F1-1876F9453445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10" creationId="{E7535521-EDD2-4794-AC45-2C8DA284AE15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11" creationId="{0D35D650-5335-4797-8EC5-45060567E870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13" creationId="{CD796D13-0E1B-4671-922D-8BD6F36536DB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14" creationId="{3BBA4D86-82DC-402C-9A4D-605BF697D2B2}"/>
          </ac:spMkLst>
        </pc:spChg>
        <pc:spChg chg="add del mod">
          <ac:chgData name="Zhipei Yan" userId="a12b1dbe-d58f-460e-ad06-a8153aa572e5" providerId="ADAL" clId="{838CB1E5-3574-49C9-AA54-25B408A30980}" dt="2021-06-07T07:37:28.417" v="15045" actId="11529"/>
          <ac:spMkLst>
            <pc:docMk/>
            <pc:sldMk cId="72944064" sldId="416"/>
            <ac:spMk id="15" creationId="{6166463F-4AFF-4FDB-AF03-B0806627E935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16" creationId="{FE784AA9-FCB0-49AE-A909-586AA2708EB9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19" creationId="{0D9CD588-C04F-457E-8B26-BCAFAAE71AD1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20" creationId="{430CF197-80CB-4840-8B56-CE9280B1DEA4}"/>
          </ac:spMkLst>
        </pc:spChg>
        <pc:spChg chg="add del mod">
          <ac:chgData name="Zhipei Yan" userId="a12b1dbe-d58f-460e-ad06-a8153aa572e5" providerId="ADAL" clId="{838CB1E5-3574-49C9-AA54-25B408A30980}" dt="2021-06-07T07:40:16.465" v="15077"/>
          <ac:spMkLst>
            <pc:docMk/>
            <pc:sldMk cId="72944064" sldId="416"/>
            <ac:spMk id="21" creationId="{D1FC3A04-377A-4DF3-980E-841291758479}"/>
          </ac:spMkLst>
        </pc:spChg>
        <pc:spChg chg="add mod">
          <ac:chgData name="Zhipei Yan" userId="a12b1dbe-d58f-460e-ad06-a8153aa572e5" providerId="ADAL" clId="{838CB1E5-3574-49C9-AA54-25B408A30980}" dt="2021-06-07T07:42:33.136" v="15296" actId="1076"/>
          <ac:spMkLst>
            <pc:docMk/>
            <pc:sldMk cId="72944064" sldId="416"/>
            <ac:spMk id="22" creationId="{26CD6FE0-87D8-439A-BE42-C18AEB8A71E8}"/>
          </ac:spMkLst>
        </pc:spChg>
        <pc:cxnChg chg="add mod ord">
          <ac:chgData name="Zhipei Yan" userId="a12b1dbe-d58f-460e-ad06-a8153aa572e5" providerId="ADAL" clId="{838CB1E5-3574-49C9-AA54-25B408A30980}" dt="2021-06-07T07:42:33.136" v="15296" actId="1076"/>
          <ac:cxnSpMkLst>
            <pc:docMk/>
            <pc:sldMk cId="72944064" sldId="416"/>
            <ac:cxnSpMk id="6" creationId="{9788590A-01E1-479F-BCC1-A7B9C51921A7}"/>
          </ac:cxnSpMkLst>
        </pc:cxnChg>
        <pc:cxnChg chg="add mod ord">
          <ac:chgData name="Zhipei Yan" userId="a12b1dbe-d58f-460e-ad06-a8153aa572e5" providerId="ADAL" clId="{838CB1E5-3574-49C9-AA54-25B408A30980}" dt="2021-06-07T07:42:33.136" v="15296" actId="1076"/>
          <ac:cxnSpMkLst>
            <pc:docMk/>
            <pc:sldMk cId="72944064" sldId="416"/>
            <ac:cxnSpMk id="7" creationId="{98BBFE82-81B7-45C0-A67D-69F257965A54}"/>
          </ac:cxnSpMkLst>
        </pc:cxnChg>
        <pc:cxnChg chg="add del mod">
          <ac:chgData name="Zhipei Yan" userId="a12b1dbe-d58f-460e-ad06-a8153aa572e5" providerId="ADAL" clId="{838CB1E5-3574-49C9-AA54-25B408A30980}" dt="2021-06-07T07:37:08.767" v="15039" actId="478"/>
          <ac:cxnSpMkLst>
            <pc:docMk/>
            <pc:sldMk cId="72944064" sldId="416"/>
            <ac:cxnSpMk id="12" creationId="{24AFB302-339A-46BF-8434-81D9EF40E6F7}"/>
          </ac:cxnSpMkLst>
        </pc:cxnChg>
      </pc:sldChg>
      <pc:sldChg chg="add del">
        <pc:chgData name="Zhipei Yan" userId="a12b1dbe-d58f-460e-ad06-a8153aa572e5" providerId="ADAL" clId="{838CB1E5-3574-49C9-AA54-25B408A30980}" dt="2021-06-07T07:55:34.284" v="15584" actId="47"/>
        <pc:sldMkLst>
          <pc:docMk/>
          <pc:sldMk cId="3191664187" sldId="417"/>
        </pc:sldMkLst>
      </pc:sldChg>
      <pc:sldChg chg="add del">
        <pc:chgData name="Zhipei Yan" userId="a12b1dbe-d58f-460e-ad06-a8153aa572e5" providerId="ADAL" clId="{838CB1E5-3574-49C9-AA54-25B408A30980}" dt="2021-06-07T07:55:34.284" v="15584" actId="47"/>
        <pc:sldMkLst>
          <pc:docMk/>
          <pc:sldMk cId="226810003" sldId="418"/>
        </pc:sldMkLst>
      </pc:sldChg>
      <pc:sldChg chg="addSp delSp modSp new mod">
        <pc:chgData name="Zhipei Yan" userId="a12b1dbe-d58f-460e-ad06-a8153aa572e5" providerId="ADAL" clId="{838CB1E5-3574-49C9-AA54-25B408A30980}" dt="2021-06-07T07:46:03.798" v="15428" actId="1076"/>
        <pc:sldMkLst>
          <pc:docMk/>
          <pc:sldMk cId="240573607" sldId="419"/>
        </pc:sldMkLst>
        <pc:spChg chg="mod">
          <ac:chgData name="Zhipei Yan" userId="a12b1dbe-d58f-460e-ad06-a8153aa572e5" providerId="ADAL" clId="{838CB1E5-3574-49C9-AA54-25B408A30980}" dt="2021-06-07T07:44:49.356" v="15321" actId="20577"/>
          <ac:spMkLst>
            <pc:docMk/>
            <pc:sldMk cId="240573607" sldId="419"/>
            <ac:spMk id="2" creationId="{B5979C47-2A16-417C-8A6C-1BE5AA3D5903}"/>
          </ac:spMkLst>
        </pc:spChg>
        <pc:spChg chg="del">
          <ac:chgData name="Zhipei Yan" userId="a12b1dbe-d58f-460e-ad06-a8153aa572e5" providerId="ADAL" clId="{838CB1E5-3574-49C9-AA54-25B408A30980}" dt="2021-06-07T07:45:19.906" v="15322"/>
          <ac:spMkLst>
            <pc:docMk/>
            <pc:sldMk cId="240573607" sldId="419"/>
            <ac:spMk id="3" creationId="{A47DD1B1-AD9C-47DF-A129-758042365738}"/>
          </ac:spMkLst>
        </pc:spChg>
        <pc:spChg chg="add mod">
          <ac:chgData name="Zhipei Yan" userId="a12b1dbe-d58f-460e-ad06-a8153aa572e5" providerId="ADAL" clId="{838CB1E5-3574-49C9-AA54-25B408A30980}" dt="2021-06-07T07:46:03.798" v="15428" actId="1076"/>
          <ac:spMkLst>
            <pc:docMk/>
            <pc:sldMk cId="240573607" sldId="419"/>
            <ac:spMk id="6" creationId="{A56381DF-C669-49D2-A78F-D88ACF1A821E}"/>
          </ac:spMkLst>
        </pc:spChg>
        <pc:picChg chg="add mod">
          <ac:chgData name="Zhipei Yan" userId="a12b1dbe-d58f-460e-ad06-a8153aa572e5" providerId="ADAL" clId="{838CB1E5-3574-49C9-AA54-25B408A30980}" dt="2021-06-07T07:46:00.998" v="15427" actId="1036"/>
          <ac:picMkLst>
            <pc:docMk/>
            <pc:sldMk cId="240573607" sldId="419"/>
            <ac:picMk id="5" creationId="{4198F2BB-9755-4BD8-B086-F7C09FC1E0D6}"/>
          </ac:picMkLst>
        </pc:picChg>
      </pc:sldChg>
      <pc:sldChg chg="addSp delSp modSp new mod">
        <pc:chgData name="Zhipei Yan" userId="a12b1dbe-d58f-460e-ad06-a8153aa572e5" providerId="ADAL" clId="{838CB1E5-3574-49C9-AA54-25B408A30980}" dt="2021-06-07T08:18:18.549" v="16091" actId="692"/>
        <pc:sldMkLst>
          <pc:docMk/>
          <pc:sldMk cId="2345099617" sldId="420"/>
        </pc:sldMkLst>
        <pc:spChg chg="mod">
          <ac:chgData name="Zhipei Yan" userId="a12b1dbe-d58f-460e-ad06-a8153aa572e5" providerId="ADAL" clId="{838CB1E5-3574-49C9-AA54-25B408A30980}" dt="2021-06-07T08:03:54.951" v="15587"/>
          <ac:spMkLst>
            <pc:docMk/>
            <pc:sldMk cId="2345099617" sldId="420"/>
            <ac:spMk id="2" creationId="{AFAC94A7-228C-44D7-9AC2-DFDD45DFA581}"/>
          </ac:spMkLst>
        </pc:spChg>
        <pc:spChg chg="add del mod">
          <ac:chgData name="Zhipei Yan" userId="a12b1dbe-d58f-460e-ad06-a8153aa572e5" providerId="ADAL" clId="{838CB1E5-3574-49C9-AA54-25B408A30980}" dt="2021-06-07T08:10:38.478" v="15897" actId="20577"/>
          <ac:spMkLst>
            <pc:docMk/>
            <pc:sldMk cId="2345099617" sldId="420"/>
            <ac:spMk id="3" creationId="{7C262C55-8E1B-4641-A15A-94C2610ECF08}"/>
          </ac:spMkLst>
        </pc:spChg>
        <pc:spChg chg="add del mod">
          <ac:chgData name="Zhipei Yan" userId="a12b1dbe-d58f-460e-ad06-a8153aa572e5" providerId="ADAL" clId="{838CB1E5-3574-49C9-AA54-25B408A30980}" dt="2021-06-07T08:04:37.241" v="15593" actId="478"/>
          <ac:spMkLst>
            <pc:docMk/>
            <pc:sldMk cId="2345099617" sldId="420"/>
            <ac:spMk id="4" creationId="{705EEFA4-6439-4080-8E8A-75E36A2CC11D}"/>
          </ac:spMkLst>
        </pc:spChg>
        <pc:spChg chg="add del mod">
          <ac:chgData name="Zhipei Yan" userId="a12b1dbe-d58f-460e-ad06-a8153aa572e5" providerId="ADAL" clId="{838CB1E5-3574-49C9-AA54-25B408A30980}" dt="2021-06-07T08:04:59.617" v="15597" actId="478"/>
          <ac:spMkLst>
            <pc:docMk/>
            <pc:sldMk cId="2345099617" sldId="420"/>
            <ac:spMk id="5" creationId="{176B019C-0A24-4D78-A07F-71506C556BBB}"/>
          </ac:spMkLst>
        </pc:spChg>
        <pc:spChg chg="add del mod">
          <ac:chgData name="Zhipei Yan" userId="a12b1dbe-d58f-460e-ad06-a8153aa572e5" providerId="ADAL" clId="{838CB1E5-3574-49C9-AA54-25B408A30980}" dt="2021-06-07T08:04:40.144" v="15594" actId="478"/>
          <ac:spMkLst>
            <pc:docMk/>
            <pc:sldMk cId="2345099617" sldId="420"/>
            <ac:spMk id="6" creationId="{B97B5C43-E226-4375-8692-B5CFE9CFD24B}"/>
          </ac:spMkLst>
        </pc:spChg>
        <pc:spChg chg="add del mod">
          <ac:chgData name="Zhipei Yan" userId="a12b1dbe-d58f-460e-ad06-a8153aa572e5" providerId="ADAL" clId="{838CB1E5-3574-49C9-AA54-25B408A30980}" dt="2021-06-07T08:05:02.752" v="15598" actId="478"/>
          <ac:spMkLst>
            <pc:docMk/>
            <pc:sldMk cId="2345099617" sldId="420"/>
            <ac:spMk id="7" creationId="{501A28B5-B874-4EA9-AFCA-E37CCEE843ED}"/>
          </ac:spMkLst>
        </pc:spChg>
        <pc:spChg chg="add mod">
          <ac:chgData name="Zhipei Yan" userId="a12b1dbe-d58f-460e-ad06-a8153aa572e5" providerId="ADAL" clId="{838CB1E5-3574-49C9-AA54-25B408A30980}" dt="2021-06-07T08:04:53.284" v="15595" actId="1076"/>
          <ac:spMkLst>
            <pc:docMk/>
            <pc:sldMk cId="2345099617" sldId="420"/>
            <ac:spMk id="8" creationId="{014D0E18-6D86-44ED-A3DB-56BC216FFA81}"/>
          </ac:spMkLst>
        </pc:spChg>
        <pc:spChg chg="add mod">
          <ac:chgData name="Zhipei Yan" userId="a12b1dbe-d58f-460e-ad06-a8153aa572e5" providerId="ADAL" clId="{838CB1E5-3574-49C9-AA54-25B408A30980}" dt="2021-06-07T08:05:06.455" v="15599" actId="1076"/>
          <ac:spMkLst>
            <pc:docMk/>
            <pc:sldMk cId="2345099617" sldId="420"/>
            <ac:spMk id="9" creationId="{8E4103D7-4913-4532-9EB5-9C1A625A74EA}"/>
          </ac:spMkLst>
        </pc:spChg>
        <pc:spChg chg="add del mod">
          <ac:chgData name="Zhipei Yan" userId="a12b1dbe-d58f-460e-ad06-a8153aa572e5" providerId="ADAL" clId="{838CB1E5-3574-49C9-AA54-25B408A30980}" dt="2021-06-07T08:04:30.673" v="15592" actId="478"/>
          <ac:spMkLst>
            <pc:docMk/>
            <pc:sldMk cId="2345099617" sldId="420"/>
            <ac:spMk id="10" creationId="{1369DC7F-9535-4089-A3A4-D925B5FA89E8}"/>
          </ac:spMkLst>
        </pc:spChg>
        <pc:spChg chg="add mod ord">
          <ac:chgData name="Zhipei Yan" userId="a12b1dbe-d58f-460e-ad06-a8153aa572e5" providerId="ADAL" clId="{838CB1E5-3574-49C9-AA54-25B408A30980}" dt="2021-06-07T08:07:51.165" v="15626" actId="166"/>
          <ac:spMkLst>
            <pc:docMk/>
            <pc:sldMk cId="2345099617" sldId="420"/>
            <ac:spMk id="13" creationId="{3EB93608-1EC6-40EC-B6BC-05C6F1A67422}"/>
          </ac:spMkLst>
        </pc:spChg>
        <pc:spChg chg="add mod ord">
          <ac:chgData name="Zhipei Yan" userId="a12b1dbe-d58f-460e-ad06-a8153aa572e5" providerId="ADAL" clId="{838CB1E5-3574-49C9-AA54-25B408A30980}" dt="2021-06-07T08:09:11.507" v="15641" actId="166"/>
          <ac:spMkLst>
            <pc:docMk/>
            <pc:sldMk cId="2345099617" sldId="420"/>
            <ac:spMk id="14" creationId="{D26272F7-C125-4211-AAA7-54195C203E73}"/>
          </ac:spMkLst>
        </pc:spChg>
        <pc:spChg chg="add del mod">
          <ac:chgData name="Zhipei Yan" userId="a12b1dbe-d58f-460e-ad06-a8153aa572e5" providerId="ADAL" clId="{838CB1E5-3574-49C9-AA54-25B408A30980}" dt="2021-06-07T08:04:56.687" v="15596" actId="478"/>
          <ac:spMkLst>
            <pc:docMk/>
            <pc:sldMk cId="2345099617" sldId="420"/>
            <ac:spMk id="15" creationId="{F470EDA8-A436-4F32-9239-64FEEF13379F}"/>
          </ac:spMkLst>
        </pc:spChg>
        <pc:spChg chg="add mod">
          <ac:chgData name="Zhipei Yan" userId="a12b1dbe-d58f-460e-ad06-a8153aa572e5" providerId="ADAL" clId="{838CB1E5-3574-49C9-AA54-25B408A30980}" dt="2021-06-07T08:18:07.309" v="16088" actId="692"/>
          <ac:spMkLst>
            <pc:docMk/>
            <pc:sldMk cId="2345099617" sldId="420"/>
            <ac:spMk id="16" creationId="{73CFE14F-E155-43D9-AE90-005FFB8E41D6}"/>
          </ac:spMkLst>
        </pc:spChg>
        <pc:spChg chg="add mod">
          <ac:chgData name="Zhipei Yan" userId="a12b1dbe-d58f-460e-ad06-a8153aa572e5" providerId="ADAL" clId="{838CB1E5-3574-49C9-AA54-25B408A30980}" dt="2021-06-07T08:07:46.410" v="15625" actId="693"/>
          <ac:spMkLst>
            <pc:docMk/>
            <pc:sldMk cId="2345099617" sldId="420"/>
            <ac:spMk id="17" creationId="{ECECB307-78F4-4D69-9B4C-5EA5407D2E11}"/>
          </ac:spMkLst>
        </pc:spChg>
        <pc:spChg chg="add mod">
          <ac:chgData name="Zhipei Yan" userId="a12b1dbe-d58f-460e-ad06-a8153aa572e5" providerId="ADAL" clId="{838CB1E5-3574-49C9-AA54-25B408A30980}" dt="2021-06-07T08:09:05.501" v="15639" actId="693"/>
          <ac:spMkLst>
            <pc:docMk/>
            <pc:sldMk cId="2345099617" sldId="420"/>
            <ac:spMk id="18" creationId="{2B1D5AFA-C511-443E-9252-74E6102EF840}"/>
          </ac:spMkLst>
        </pc:spChg>
        <pc:spChg chg="add mod">
          <ac:chgData name="Zhipei Yan" userId="a12b1dbe-d58f-460e-ad06-a8153aa572e5" providerId="ADAL" clId="{838CB1E5-3574-49C9-AA54-25B408A30980}" dt="2021-06-07T08:18:18.549" v="16091" actId="692"/>
          <ac:spMkLst>
            <pc:docMk/>
            <pc:sldMk cId="2345099617" sldId="420"/>
            <ac:spMk id="19" creationId="{1084EE7A-C2F5-4452-AED6-C0D7D4041E11}"/>
          </ac:spMkLst>
        </pc:spChg>
        <pc:cxnChg chg="add mod ord">
          <ac:chgData name="Zhipei Yan" userId="a12b1dbe-d58f-460e-ad06-a8153aa572e5" providerId="ADAL" clId="{838CB1E5-3574-49C9-AA54-25B408A30980}" dt="2021-06-07T08:07:54.448" v="15627" actId="166"/>
          <ac:cxnSpMkLst>
            <pc:docMk/>
            <pc:sldMk cId="2345099617" sldId="420"/>
            <ac:cxnSpMk id="11" creationId="{B2213683-3AA7-4B54-9A01-F4E7F40B0144}"/>
          </ac:cxnSpMkLst>
        </pc:cxnChg>
        <pc:cxnChg chg="add mod ord">
          <ac:chgData name="Zhipei Yan" userId="a12b1dbe-d58f-460e-ad06-a8153aa572e5" providerId="ADAL" clId="{838CB1E5-3574-49C9-AA54-25B408A30980}" dt="2021-06-07T08:09:08.881" v="15640" actId="166"/>
          <ac:cxnSpMkLst>
            <pc:docMk/>
            <pc:sldMk cId="2345099617" sldId="420"/>
            <ac:cxnSpMk id="12" creationId="{375EC00D-27CF-4257-BB69-E37E5065DE85}"/>
          </ac:cxnSpMkLst>
        </pc:cxnChg>
      </pc:sldChg>
      <pc:sldChg chg="addSp delSp modSp new mod">
        <pc:chgData name="Zhipei Yan" userId="a12b1dbe-d58f-460e-ad06-a8153aa572e5" providerId="ADAL" clId="{838CB1E5-3574-49C9-AA54-25B408A30980}" dt="2021-06-07T08:25:29.380" v="16190" actId="1076"/>
        <pc:sldMkLst>
          <pc:docMk/>
          <pc:sldMk cId="838377893" sldId="421"/>
        </pc:sldMkLst>
        <pc:spChg chg="mod">
          <ac:chgData name="Zhipei Yan" userId="a12b1dbe-d58f-460e-ad06-a8153aa572e5" providerId="ADAL" clId="{838CB1E5-3574-49C9-AA54-25B408A30980}" dt="2021-06-07T08:11:01.916" v="15939" actId="20577"/>
          <ac:spMkLst>
            <pc:docMk/>
            <pc:sldMk cId="838377893" sldId="421"/>
            <ac:spMk id="2" creationId="{1C6F07BC-EE7D-4F88-8512-4EB566F28976}"/>
          </ac:spMkLst>
        </pc:spChg>
        <pc:spChg chg="del">
          <ac:chgData name="Zhipei Yan" userId="a12b1dbe-d58f-460e-ad06-a8153aa572e5" providerId="ADAL" clId="{838CB1E5-3574-49C9-AA54-25B408A30980}" dt="2021-06-07T08:12:08.228" v="15940" actId="478"/>
          <ac:spMkLst>
            <pc:docMk/>
            <pc:sldMk cId="838377893" sldId="421"/>
            <ac:spMk id="3" creationId="{6FE471E0-77C5-4DB2-B6D0-88EC1907AB35}"/>
          </ac:spMkLst>
        </pc:spChg>
        <pc:spChg chg="add del mod">
          <ac:chgData name="Zhipei Yan" userId="a12b1dbe-d58f-460e-ad06-a8153aa572e5" providerId="ADAL" clId="{838CB1E5-3574-49C9-AA54-25B408A30980}" dt="2021-06-07T08:20:24.938" v="16117" actId="478"/>
          <ac:spMkLst>
            <pc:docMk/>
            <pc:sldMk cId="838377893" sldId="421"/>
            <ac:spMk id="4" creationId="{432F66B8-F099-4882-BE33-2727B0AAB437}"/>
          </ac:spMkLst>
        </pc:spChg>
        <pc:spChg chg="add mod ord">
          <ac:chgData name="Zhipei Yan" userId="a12b1dbe-d58f-460e-ad06-a8153aa572e5" providerId="ADAL" clId="{838CB1E5-3574-49C9-AA54-25B408A30980}" dt="2021-06-07T08:15:11.422" v="15962" actId="171"/>
          <ac:spMkLst>
            <pc:docMk/>
            <pc:sldMk cId="838377893" sldId="421"/>
            <ac:spMk id="9" creationId="{4B4D9711-5416-4EF4-A805-02F4E669EAF7}"/>
          </ac:spMkLst>
        </pc:spChg>
        <pc:spChg chg="add mod ord">
          <ac:chgData name="Zhipei Yan" userId="a12b1dbe-d58f-460e-ad06-a8153aa572e5" providerId="ADAL" clId="{838CB1E5-3574-49C9-AA54-25B408A30980}" dt="2021-06-07T08:15:24.549" v="15965" actId="693"/>
          <ac:spMkLst>
            <pc:docMk/>
            <pc:sldMk cId="838377893" sldId="421"/>
            <ac:spMk id="10" creationId="{ECCC6902-9BE1-49F2-B48D-AB8B18CC64C1}"/>
          </ac:spMkLst>
        </pc:spChg>
        <pc:spChg chg="add mod">
          <ac:chgData name="Zhipei Yan" userId="a12b1dbe-d58f-460e-ad06-a8153aa572e5" providerId="ADAL" clId="{838CB1E5-3574-49C9-AA54-25B408A30980}" dt="2021-06-07T08:21:15.816" v="16132" actId="1076"/>
          <ac:spMkLst>
            <pc:docMk/>
            <pc:sldMk cId="838377893" sldId="421"/>
            <ac:spMk id="14" creationId="{3893C18C-2145-49F6-81DE-856C837DEC75}"/>
          </ac:spMkLst>
        </pc:spChg>
        <pc:spChg chg="add mod">
          <ac:chgData name="Zhipei Yan" userId="a12b1dbe-d58f-460e-ad06-a8153aa572e5" providerId="ADAL" clId="{838CB1E5-3574-49C9-AA54-25B408A30980}" dt="2021-06-07T08:21:20.765" v="16136" actId="6549"/>
          <ac:spMkLst>
            <pc:docMk/>
            <pc:sldMk cId="838377893" sldId="421"/>
            <ac:spMk id="15" creationId="{E9C3C861-A0AE-433E-95B1-53C97DFC4884}"/>
          </ac:spMkLst>
        </pc:spChg>
        <pc:spChg chg="add mod">
          <ac:chgData name="Zhipei Yan" userId="a12b1dbe-d58f-460e-ad06-a8153aa572e5" providerId="ADAL" clId="{838CB1E5-3574-49C9-AA54-25B408A30980}" dt="2021-06-07T08:21:26.300" v="16140" actId="6549"/>
          <ac:spMkLst>
            <pc:docMk/>
            <pc:sldMk cId="838377893" sldId="421"/>
            <ac:spMk id="16" creationId="{B5C504E9-99B3-44EA-BF41-0474AE5FA31E}"/>
          </ac:spMkLst>
        </pc:spChg>
        <pc:spChg chg="add mod">
          <ac:chgData name="Zhipei Yan" userId="a12b1dbe-d58f-460e-ad06-a8153aa572e5" providerId="ADAL" clId="{838CB1E5-3574-49C9-AA54-25B408A30980}" dt="2021-06-07T08:21:43.299" v="16150" actId="20577"/>
          <ac:spMkLst>
            <pc:docMk/>
            <pc:sldMk cId="838377893" sldId="421"/>
            <ac:spMk id="17" creationId="{A9E8D8D3-56EF-4C7F-ADC7-A43546795A3E}"/>
          </ac:spMkLst>
        </pc:spChg>
        <pc:spChg chg="add mod">
          <ac:chgData name="Zhipei Yan" userId="a12b1dbe-d58f-460e-ad06-a8153aa572e5" providerId="ADAL" clId="{838CB1E5-3574-49C9-AA54-25B408A30980}" dt="2021-06-07T08:22:04.743" v="16157" actId="1038"/>
          <ac:spMkLst>
            <pc:docMk/>
            <pc:sldMk cId="838377893" sldId="421"/>
            <ac:spMk id="18" creationId="{7D8AB4EA-4002-48CF-9A88-04FA11FBB9D9}"/>
          </ac:spMkLst>
        </pc:spChg>
        <pc:spChg chg="add mod">
          <ac:chgData name="Zhipei Yan" userId="a12b1dbe-d58f-460e-ad06-a8153aa572e5" providerId="ADAL" clId="{838CB1E5-3574-49C9-AA54-25B408A30980}" dt="2021-06-07T08:25:29.380" v="16190" actId="1076"/>
          <ac:spMkLst>
            <pc:docMk/>
            <pc:sldMk cId="838377893" sldId="421"/>
            <ac:spMk id="19" creationId="{44EDF90C-15CD-42FD-ADE2-306D5FE26B64}"/>
          </ac:spMkLst>
        </pc:spChg>
        <pc:cxnChg chg="add mod">
          <ac:chgData name="Zhipei Yan" userId="a12b1dbe-d58f-460e-ad06-a8153aa572e5" providerId="ADAL" clId="{838CB1E5-3574-49C9-AA54-25B408A30980}" dt="2021-06-07T08:13:21.242" v="15948" actId="692"/>
          <ac:cxnSpMkLst>
            <pc:docMk/>
            <pc:sldMk cId="838377893" sldId="421"/>
            <ac:cxnSpMk id="6" creationId="{5EC32967-6E49-49BC-AFC9-0F3E84FC960C}"/>
          </ac:cxnSpMkLst>
        </pc:cxnChg>
        <pc:cxnChg chg="add mod">
          <ac:chgData name="Zhipei Yan" userId="a12b1dbe-d58f-460e-ad06-a8153aa572e5" providerId="ADAL" clId="{838CB1E5-3574-49C9-AA54-25B408A30980}" dt="2021-06-07T08:13:32.218" v="15951" actId="14100"/>
          <ac:cxnSpMkLst>
            <pc:docMk/>
            <pc:sldMk cId="838377893" sldId="421"/>
            <ac:cxnSpMk id="7" creationId="{0CD3DDC7-D225-46A6-B114-9AF69A52F163}"/>
          </ac:cxnSpMkLst>
        </pc:cxnChg>
        <pc:cxnChg chg="add mod">
          <ac:chgData name="Zhipei Yan" userId="a12b1dbe-d58f-460e-ad06-a8153aa572e5" providerId="ADAL" clId="{838CB1E5-3574-49C9-AA54-25B408A30980}" dt="2021-06-07T08:20:38.619" v="16119" actId="1076"/>
          <ac:cxnSpMkLst>
            <pc:docMk/>
            <pc:sldMk cId="838377893" sldId="421"/>
            <ac:cxnSpMk id="11" creationId="{7121DEFB-2ECB-4398-BCBC-F2600EEA270F}"/>
          </ac:cxnSpMkLst>
        </pc:cxnChg>
        <pc:cxnChg chg="add mod">
          <ac:chgData name="Zhipei Yan" userId="a12b1dbe-d58f-460e-ad06-a8153aa572e5" providerId="ADAL" clId="{838CB1E5-3574-49C9-AA54-25B408A30980}" dt="2021-06-07T08:20:53.668" v="16122" actId="14100"/>
          <ac:cxnSpMkLst>
            <pc:docMk/>
            <pc:sldMk cId="838377893" sldId="421"/>
            <ac:cxnSpMk id="12" creationId="{F5842BEA-AD24-495E-96E8-585EA401514D}"/>
          </ac:cxnSpMkLst>
        </pc:cxnChg>
      </pc:sldChg>
      <pc:sldChg chg="modSp add mod">
        <pc:chgData name="Zhipei Yan" userId="a12b1dbe-d58f-460e-ad06-a8153aa572e5" providerId="ADAL" clId="{838CB1E5-3574-49C9-AA54-25B408A30980}" dt="2021-06-07T08:18:34.567" v="16096" actId="692"/>
        <pc:sldMkLst>
          <pc:docMk/>
          <pc:sldMk cId="3798438684" sldId="422"/>
        </pc:sldMkLst>
        <pc:spChg chg="mod">
          <ac:chgData name="Zhipei Yan" userId="a12b1dbe-d58f-460e-ad06-a8153aa572e5" providerId="ADAL" clId="{838CB1E5-3574-49C9-AA54-25B408A30980}" dt="2021-06-07T08:16:43.262" v="16067" actId="20577"/>
          <ac:spMkLst>
            <pc:docMk/>
            <pc:sldMk cId="3798438684" sldId="422"/>
            <ac:spMk id="3" creationId="{7C262C55-8E1B-4641-A15A-94C2610ECF08}"/>
          </ac:spMkLst>
        </pc:spChg>
        <pc:spChg chg="mod">
          <ac:chgData name="Zhipei Yan" userId="a12b1dbe-d58f-460e-ad06-a8153aa572e5" providerId="ADAL" clId="{838CB1E5-3574-49C9-AA54-25B408A30980}" dt="2021-06-07T08:17:58.219" v="16087" actId="692"/>
          <ac:spMkLst>
            <pc:docMk/>
            <pc:sldMk cId="3798438684" sldId="422"/>
            <ac:spMk id="16" creationId="{73CFE14F-E155-43D9-AE90-005FFB8E41D6}"/>
          </ac:spMkLst>
        </pc:spChg>
        <pc:spChg chg="mod">
          <ac:chgData name="Zhipei Yan" userId="a12b1dbe-d58f-460e-ad06-a8153aa572e5" providerId="ADAL" clId="{838CB1E5-3574-49C9-AA54-25B408A30980}" dt="2021-06-07T08:17:43.838" v="16086" actId="1076"/>
          <ac:spMkLst>
            <pc:docMk/>
            <pc:sldMk cId="3798438684" sldId="422"/>
            <ac:spMk id="17" creationId="{ECECB307-78F4-4D69-9B4C-5EA5407D2E11}"/>
          </ac:spMkLst>
        </pc:spChg>
        <pc:spChg chg="mod">
          <ac:chgData name="Zhipei Yan" userId="a12b1dbe-d58f-460e-ad06-a8153aa572e5" providerId="ADAL" clId="{838CB1E5-3574-49C9-AA54-25B408A30980}" dt="2021-06-07T08:18:30.255" v="16095" actId="1076"/>
          <ac:spMkLst>
            <pc:docMk/>
            <pc:sldMk cId="3798438684" sldId="422"/>
            <ac:spMk id="18" creationId="{2B1D5AFA-C511-443E-9252-74E6102EF840}"/>
          </ac:spMkLst>
        </pc:spChg>
        <pc:spChg chg="mod">
          <ac:chgData name="Zhipei Yan" userId="a12b1dbe-d58f-460e-ad06-a8153aa572e5" providerId="ADAL" clId="{838CB1E5-3574-49C9-AA54-25B408A30980}" dt="2021-06-07T08:18:34.567" v="16096" actId="692"/>
          <ac:spMkLst>
            <pc:docMk/>
            <pc:sldMk cId="3798438684" sldId="422"/>
            <ac:spMk id="19" creationId="{1084EE7A-C2F5-4452-AED6-C0D7D4041E11}"/>
          </ac:spMkLst>
        </pc:spChg>
        <pc:cxnChg chg="mod">
          <ac:chgData name="Zhipei Yan" userId="a12b1dbe-d58f-460e-ad06-a8153aa572e5" providerId="ADAL" clId="{838CB1E5-3574-49C9-AA54-25B408A30980}" dt="2021-06-07T08:17:00.560" v="16073" actId="1076"/>
          <ac:cxnSpMkLst>
            <pc:docMk/>
            <pc:sldMk cId="3798438684" sldId="422"/>
            <ac:cxnSpMk id="11" creationId="{B2213683-3AA7-4B54-9A01-F4E7F40B0144}"/>
          </ac:cxnSpMkLst>
        </pc:cxnChg>
      </pc:sldChg>
      <pc:sldChg chg="modSp add mod modShow">
        <pc:chgData name="Zhipei Yan" userId="a12b1dbe-d58f-460e-ad06-a8153aa572e5" providerId="ADAL" clId="{838CB1E5-3574-49C9-AA54-25B408A30980}" dt="2021-06-07T08:19:19.984" v="16116" actId="729"/>
        <pc:sldMkLst>
          <pc:docMk/>
          <pc:sldMk cId="1799154496" sldId="423"/>
        </pc:sldMkLst>
        <pc:spChg chg="mod">
          <ac:chgData name="Zhipei Yan" userId="a12b1dbe-d58f-460e-ad06-a8153aa572e5" providerId="ADAL" clId="{838CB1E5-3574-49C9-AA54-25B408A30980}" dt="2021-06-07T08:19:11.908" v="16115" actId="20577"/>
          <ac:spMkLst>
            <pc:docMk/>
            <pc:sldMk cId="1799154496" sldId="423"/>
            <ac:spMk id="2" creationId="{100C86B7-495D-4733-A143-59F1923A03AC}"/>
          </ac:spMkLst>
        </pc:spChg>
      </pc:sldChg>
      <pc:sldChg chg="addSp delSp modSp add mod">
        <pc:chgData name="Zhipei Yan" userId="a12b1dbe-d58f-460e-ad06-a8153aa572e5" providerId="ADAL" clId="{838CB1E5-3574-49C9-AA54-25B408A30980}" dt="2021-06-07T08:44:55.707" v="16334" actId="207"/>
        <pc:sldMkLst>
          <pc:docMk/>
          <pc:sldMk cId="2918213299" sldId="424"/>
        </pc:sldMkLst>
        <pc:spChg chg="mod">
          <ac:chgData name="Zhipei Yan" userId="a12b1dbe-d58f-460e-ad06-a8153aa572e5" providerId="ADAL" clId="{838CB1E5-3574-49C9-AA54-25B408A30980}" dt="2021-06-07T08:28:13.429" v="16222" actId="206"/>
          <ac:spMkLst>
            <pc:docMk/>
            <pc:sldMk cId="2918213299" sldId="424"/>
            <ac:spMk id="9" creationId="{4B4D9711-5416-4EF4-A805-02F4E669EAF7}"/>
          </ac:spMkLst>
        </pc:spChg>
        <pc:spChg chg="mod">
          <ac:chgData name="Zhipei Yan" userId="a12b1dbe-d58f-460e-ad06-a8153aa572e5" providerId="ADAL" clId="{838CB1E5-3574-49C9-AA54-25B408A30980}" dt="2021-06-07T08:31:17.781" v="16226" actId="206"/>
          <ac:spMkLst>
            <pc:docMk/>
            <pc:sldMk cId="2918213299" sldId="424"/>
            <ac:spMk id="10" creationId="{ECCC6902-9BE1-49F2-B48D-AB8B18CC64C1}"/>
          </ac:spMkLst>
        </pc:spChg>
        <pc:spChg chg="mod">
          <ac:chgData name="Zhipei Yan" userId="a12b1dbe-d58f-460e-ad06-a8153aa572e5" providerId="ADAL" clId="{838CB1E5-3574-49C9-AA54-25B408A30980}" dt="2021-06-07T08:31:51.391" v="16232" actId="1076"/>
          <ac:spMkLst>
            <pc:docMk/>
            <pc:sldMk cId="2918213299" sldId="424"/>
            <ac:spMk id="16" creationId="{B5C504E9-99B3-44EA-BF41-0474AE5FA31E}"/>
          </ac:spMkLst>
        </pc:spChg>
        <pc:spChg chg="del">
          <ac:chgData name="Zhipei Yan" userId="a12b1dbe-d58f-460e-ad06-a8153aa572e5" providerId="ADAL" clId="{838CB1E5-3574-49C9-AA54-25B408A30980}" dt="2021-06-07T08:32:14.506" v="16233" actId="478"/>
          <ac:spMkLst>
            <pc:docMk/>
            <pc:sldMk cId="2918213299" sldId="424"/>
            <ac:spMk id="17" creationId="{A9E8D8D3-56EF-4C7F-ADC7-A43546795A3E}"/>
          </ac:spMkLst>
        </pc:spChg>
        <pc:spChg chg="add del mod">
          <ac:chgData name="Zhipei Yan" userId="a12b1dbe-d58f-460e-ad06-a8153aa572e5" providerId="ADAL" clId="{838CB1E5-3574-49C9-AA54-25B408A30980}" dt="2021-06-07T08:32:42.327" v="16268" actId="313"/>
          <ac:spMkLst>
            <pc:docMk/>
            <pc:sldMk cId="2918213299" sldId="424"/>
            <ac:spMk id="19" creationId="{44EDF90C-15CD-42FD-ADE2-306D5FE26B64}"/>
          </ac:spMkLst>
        </pc:spChg>
        <pc:spChg chg="add mod">
          <ac:chgData name="Zhipei Yan" userId="a12b1dbe-d58f-460e-ad06-a8153aa572e5" providerId="ADAL" clId="{838CB1E5-3574-49C9-AA54-25B408A30980}" dt="2021-06-07T08:44:55.707" v="16334" actId="207"/>
          <ac:spMkLst>
            <pc:docMk/>
            <pc:sldMk cId="2918213299" sldId="424"/>
            <ac:spMk id="21" creationId="{300F41F1-717A-4B68-80F9-5338C7EB8540}"/>
          </ac:spMkLst>
        </pc:spChg>
        <pc:spChg chg="add del mod">
          <ac:chgData name="Zhipei Yan" userId="a12b1dbe-d58f-460e-ad06-a8153aa572e5" providerId="ADAL" clId="{838CB1E5-3574-49C9-AA54-25B408A30980}" dt="2021-06-07T08:32:26.904" v="16236" actId="767"/>
          <ac:spMkLst>
            <pc:docMk/>
            <pc:sldMk cId="2918213299" sldId="424"/>
            <ac:spMk id="22" creationId="{9206EAAF-F254-4D53-BE28-1FA4F8DA3E59}"/>
          </ac:spMkLst>
        </pc:spChg>
        <pc:cxnChg chg="mod">
          <ac:chgData name="Zhipei Yan" userId="a12b1dbe-d58f-460e-ad06-a8153aa572e5" providerId="ADAL" clId="{838CB1E5-3574-49C9-AA54-25B408A30980}" dt="2021-06-07T08:27:49.366" v="16220" actId="1037"/>
          <ac:cxnSpMkLst>
            <pc:docMk/>
            <pc:sldMk cId="2918213299" sldId="424"/>
            <ac:cxnSpMk id="7" creationId="{0CD3DDC7-D225-46A6-B114-9AF69A52F163}"/>
          </ac:cxnSpMkLst>
        </pc:cxnChg>
        <pc:cxnChg chg="mod">
          <ac:chgData name="Zhipei Yan" userId="a12b1dbe-d58f-460e-ad06-a8153aa572e5" providerId="ADAL" clId="{838CB1E5-3574-49C9-AA54-25B408A30980}" dt="2021-06-07T08:26:36.867" v="16201" actId="14100"/>
          <ac:cxnSpMkLst>
            <pc:docMk/>
            <pc:sldMk cId="2918213299" sldId="424"/>
            <ac:cxnSpMk id="12" creationId="{F5842BEA-AD24-495E-96E8-585EA401514D}"/>
          </ac:cxnSpMkLst>
        </pc:cxnChg>
      </pc:sldChg>
      <pc:sldChg chg="addSp delSp modSp add mod ord">
        <pc:chgData name="Zhipei Yan" userId="a12b1dbe-d58f-460e-ad06-a8153aa572e5" providerId="ADAL" clId="{838CB1E5-3574-49C9-AA54-25B408A30980}" dt="2021-06-07T08:44:45.744" v="16332" actId="208"/>
        <pc:sldMkLst>
          <pc:docMk/>
          <pc:sldMk cId="1616129828" sldId="425"/>
        </pc:sldMkLst>
        <pc:spChg chg="mod">
          <ac:chgData name="Zhipei Yan" userId="a12b1dbe-d58f-460e-ad06-a8153aa572e5" providerId="ADAL" clId="{838CB1E5-3574-49C9-AA54-25B408A30980}" dt="2021-06-07T08:33:09.630" v="16274" actId="206"/>
          <ac:spMkLst>
            <pc:docMk/>
            <pc:sldMk cId="1616129828" sldId="425"/>
            <ac:spMk id="9" creationId="{4B4D9711-5416-4EF4-A805-02F4E669EAF7}"/>
          </ac:spMkLst>
        </pc:spChg>
        <pc:spChg chg="mod">
          <ac:chgData name="Zhipei Yan" userId="a12b1dbe-d58f-460e-ad06-a8153aa572e5" providerId="ADAL" clId="{838CB1E5-3574-49C9-AA54-25B408A30980}" dt="2021-06-07T08:33:49.095" v="16278" actId="1076"/>
          <ac:spMkLst>
            <pc:docMk/>
            <pc:sldMk cId="1616129828" sldId="425"/>
            <ac:spMk id="16" creationId="{B5C504E9-99B3-44EA-BF41-0474AE5FA31E}"/>
          </ac:spMkLst>
        </pc:spChg>
        <pc:spChg chg="del">
          <ac:chgData name="Zhipei Yan" userId="a12b1dbe-d58f-460e-ad06-a8153aa572e5" providerId="ADAL" clId="{838CB1E5-3574-49C9-AA54-25B408A30980}" dt="2021-06-07T08:33:45.476" v="16277" actId="478"/>
          <ac:spMkLst>
            <pc:docMk/>
            <pc:sldMk cId="1616129828" sldId="425"/>
            <ac:spMk id="17" creationId="{A9E8D8D3-56EF-4C7F-ADC7-A43546795A3E}"/>
          </ac:spMkLst>
        </pc:spChg>
        <pc:spChg chg="del">
          <ac:chgData name="Zhipei Yan" userId="a12b1dbe-d58f-460e-ad06-a8153aa572e5" providerId="ADAL" clId="{838CB1E5-3574-49C9-AA54-25B408A30980}" dt="2021-06-07T08:33:56.420" v="16279" actId="478"/>
          <ac:spMkLst>
            <pc:docMk/>
            <pc:sldMk cId="1616129828" sldId="425"/>
            <ac:spMk id="19" creationId="{44EDF90C-15CD-42FD-ADE2-306D5FE26B64}"/>
          </ac:spMkLst>
        </pc:spChg>
        <pc:spChg chg="add mod">
          <ac:chgData name="Zhipei Yan" userId="a12b1dbe-d58f-460e-ad06-a8153aa572e5" providerId="ADAL" clId="{838CB1E5-3574-49C9-AA54-25B408A30980}" dt="2021-06-07T08:34:19.698" v="16328" actId="20577"/>
          <ac:spMkLst>
            <pc:docMk/>
            <pc:sldMk cId="1616129828" sldId="425"/>
            <ac:spMk id="21" creationId="{5E5F0B99-8AB7-492F-A09F-FB2A30D40D26}"/>
          </ac:spMkLst>
        </pc:spChg>
        <pc:spChg chg="add mod">
          <ac:chgData name="Zhipei Yan" userId="a12b1dbe-d58f-460e-ad06-a8153aa572e5" providerId="ADAL" clId="{838CB1E5-3574-49C9-AA54-25B408A30980}" dt="2021-06-07T08:44:45.744" v="16332" actId="208"/>
          <ac:spMkLst>
            <pc:docMk/>
            <pc:sldMk cId="1616129828" sldId="425"/>
            <ac:spMk id="22" creationId="{7E1DAAD3-63C3-4323-8117-1B702BB75B07}"/>
          </ac:spMkLst>
        </pc:spChg>
        <pc:cxnChg chg="mod">
          <ac:chgData name="Zhipei Yan" userId="a12b1dbe-d58f-460e-ad06-a8153aa572e5" providerId="ADAL" clId="{838CB1E5-3574-49C9-AA54-25B408A30980}" dt="2021-06-07T08:32:54.123" v="16272" actId="14100"/>
          <ac:cxnSpMkLst>
            <pc:docMk/>
            <pc:sldMk cId="1616129828" sldId="425"/>
            <ac:cxnSpMk id="7" creationId="{0CD3DDC7-D225-46A6-B114-9AF69A52F163}"/>
          </ac:cxnSpMkLst>
        </pc:cxnChg>
        <pc:cxnChg chg="del">
          <ac:chgData name="Zhipei Yan" userId="a12b1dbe-d58f-460e-ad06-a8153aa572e5" providerId="ADAL" clId="{838CB1E5-3574-49C9-AA54-25B408A30980}" dt="2021-06-07T08:33:41.159" v="16275" actId="478"/>
          <ac:cxnSpMkLst>
            <pc:docMk/>
            <pc:sldMk cId="1616129828" sldId="425"/>
            <ac:cxnSpMk id="12" creationId="{F5842BEA-AD24-495E-96E8-585EA401514D}"/>
          </ac:cxnSpMkLst>
        </pc:cxnChg>
        <pc:cxnChg chg="add mod">
          <ac:chgData name="Zhipei Yan" userId="a12b1dbe-d58f-460e-ad06-a8153aa572e5" providerId="ADAL" clId="{838CB1E5-3574-49C9-AA54-25B408A30980}" dt="2021-06-07T08:33:41.572" v="16276"/>
          <ac:cxnSpMkLst>
            <pc:docMk/>
            <pc:sldMk cId="1616129828" sldId="425"/>
            <ac:cxnSpMk id="20" creationId="{5FEFDFEC-C36B-4EE3-8AB0-46A5C1D5CE02}"/>
          </ac:cxnSpMkLst>
        </pc:cxnChg>
      </pc:sldChg>
      <pc:sldChg chg="addSp delSp modSp add mod">
        <pc:chgData name="Zhipei Yan" userId="a12b1dbe-d58f-460e-ad06-a8153aa572e5" providerId="ADAL" clId="{838CB1E5-3574-49C9-AA54-25B408A30980}" dt="2021-06-07T09:07:03.547" v="16866" actId="693"/>
        <pc:sldMkLst>
          <pc:docMk/>
          <pc:sldMk cId="1116386530" sldId="426"/>
        </pc:sldMkLst>
        <pc:spChg chg="add mod ord">
          <ac:chgData name="Zhipei Yan" userId="a12b1dbe-d58f-460e-ad06-a8153aa572e5" providerId="ADAL" clId="{838CB1E5-3574-49C9-AA54-25B408A30980}" dt="2021-06-07T08:48:52.717" v="16426" actId="207"/>
          <ac:spMkLst>
            <pc:docMk/>
            <pc:sldMk cId="1116386530" sldId="426"/>
            <ac:spMk id="3" creationId="{41809158-DBC1-4A4C-AF3E-3B23B37D9D9B}"/>
          </ac:spMkLst>
        </pc:spChg>
        <pc:spChg chg="add mod">
          <ac:chgData name="Zhipei Yan" userId="a12b1dbe-d58f-460e-ad06-a8153aa572e5" providerId="ADAL" clId="{838CB1E5-3574-49C9-AA54-25B408A30980}" dt="2021-06-07T09:06:16.856" v="16849" actId="1076"/>
          <ac:spMkLst>
            <pc:docMk/>
            <pc:sldMk cId="1116386530" sldId="426"/>
            <ac:spMk id="8" creationId="{B40B9C7B-98ED-4971-A61D-C19844328118}"/>
          </ac:spMkLst>
        </pc:spChg>
        <pc:spChg chg="del">
          <ac:chgData name="Zhipei Yan" userId="a12b1dbe-d58f-460e-ad06-a8153aa572e5" providerId="ADAL" clId="{838CB1E5-3574-49C9-AA54-25B408A30980}" dt="2021-06-07T08:45:34.828" v="16341" actId="478"/>
          <ac:spMkLst>
            <pc:docMk/>
            <pc:sldMk cId="1116386530" sldId="426"/>
            <ac:spMk id="10" creationId="{ECCC6902-9BE1-49F2-B48D-AB8B18CC64C1}"/>
          </ac:spMkLst>
        </pc:spChg>
        <pc:spChg chg="add mod">
          <ac:chgData name="Zhipei Yan" userId="a12b1dbe-d58f-460e-ad06-a8153aa572e5" providerId="ADAL" clId="{838CB1E5-3574-49C9-AA54-25B408A30980}" dt="2021-06-07T08:53:52.540" v="16601" actId="206"/>
          <ac:spMkLst>
            <pc:docMk/>
            <pc:sldMk cId="1116386530" sldId="426"/>
            <ac:spMk id="13" creationId="{913CE1E4-9C04-4705-A111-F5DF77DD78E4}"/>
          </ac:spMkLst>
        </pc:spChg>
        <pc:spChg chg="add del mod">
          <ac:chgData name="Zhipei Yan" userId="a12b1dbe-d58f-460e-ad06-a8153aa572e5" providerId="ADAL" clId="{838CB1E5-3574-49C9-AA54-25B408A30980}" dt="2021-06-07T09:06:37.964" v="16855" actId="1076"/>
          <ac:spMkLst>
            <pc:docMk/>
            <pc:sldMk cId="1116386530" sldId="426"/>
            <ac:spMk id="14" creationId="{3893C18C-2145-49F6-81DE-856C837DEC75}"/>
          </ac:spMkLst>
        </pc:spChg>
        <pc:spChg chg="mod">
          <ac:chgData name="Zhipei Yan" userId="a12b1dbe-d58f-460e-ad06-a8153aa572e5" providerId="ADAL" clId="{838CB1E5-3574-49C9-AA54-25B408A30980}" dt="2021-06-07T09:06:46.215" v="16861" actId="20577"/>
          <ac:spMkLst>
            <pc:docMk/>
            <pc:sldMk cId="1116386530" sldId="426"/>
            <ac:spMk id="15" creationId="{E9C3C861-A0AE-433E-95B1-53C97DFC4884}"/>
          </ac:spMkLst>
        </pc:spChg>
        <pc:spChg chg="del">
          <ac:chgData name="Zhipei Yan" userId="a12b1dbe-d58f-460e-ad06-a8153aa572e5" providerId="ADAL" clId="{838CB1E5-3574-49C9-AA54-25B408A30980}" dt="2021-06-07T08:45:27.133" v="16339" actId="478"/>
          <ac:spMkLst>
            <pc:docMk/>
            <pc:sldMk cId="1116386530" sldId="426"/>
            <ac:spMk id="17" creationId="{A9E8D8D3-56EF-4C7F-ADC7-A43546795A3E}"/>
          </ac:spMkLst>
        </pc:spChg>
        <pc:spChg chg="del">
          <ac:chgData name="Zhipei Yan" userId="a12b1dbe-d58f-460e-ad06-a8153aa572e5" providerId="ADAL" clId="{838CB1E5-3574-49C9-AA54-25B408A30980}" dt="2021-06-07T08:45:23.802" v="16338" actId="478"/>
          <ac:spMkLst>
            <pc:docMk/>
            <pc:sldMk cId="1116386530" sldId="426"/>
            <ac:spMk id="18" creationId="{7D8AB4EA-4002-48CF-9A88-04FA11FBB9D9}"/>
          </ac:spMkLst>
        </pc:spChg>
        <pc:spChg chg="del">
          <ac:chgData name="Zhipei Yan" userId="a12b1dbe-d58f-460e-ad06-a8153aa572e5" providerId="ADAL" clId="{838CB1E5-3574-49C9-AA54-25B408A30980}" dt="2021-06-07T08:45:32.418" v="16340" actId="478"/>
          <ac:spMkLst>
            <pc:docMk/>
            <pc:sldMk cId="1116386530" sldId="426"/>
            <ac:spMk id="19" creationId="{44EDF90C-15CD-42FD-ADE2-306D5FE26B64}"/>
          </ac:spMkLst>
        </pc:spChg>
        <pc:spChg chg="add mod ord">
          <ac:chgData name="Zhipei Yan" userId="a12b1dbe-d58f-460e-ad06-a8153aa572e5" providerId="ADAL" clId="{838CB1E5-3574-49C9-AA54-25B408A30980}" dt="2021-06-07T09:06:36.326" v="16854" actId="1076"/>
          <ac:spMkLst>
            <pc:docMk/>
            <pc:sldMk cId="1116386530" sldId="426"/>
            <ac:spMk id="21" creationId="{2371CDF6-403E-411E-B2B4-31044706E628}"/>
          </ac:spMkLst>
        </pc:spChg>
        <pc:spChg chg="add mod">
          <ac:chgData name="Zhipei Yan" userId="a12b1dbe-d58f-460e-ad06-a8153aa572e5" providerId="ADAL" clId="{838CB1E5-3574-49C9-AA54-25B408A30980}" dt="2021-06-07T08:54:24.851" v="16633" actId="1076"/>
          <ac:spMkLst>
            <pc:docMk/>
            <pc:sldMk cId="1116386530" sldId="426"/>
            <ac:spMk id="22" creationId="{F42A06F1-ECED-4C0F-9458-88C23056FBEC}"/>
          </ac:spMkLst>
        </pc:spChg>
        <pc:spChg chg="add mod">
          <ac:chgData name="Zhipei Yan" userId="a12b1dbe-d58f-460e-ad06-a8153aa572e5" providerId="ADAL" clId="{838CB1E5-3574-49C9-AA54-25B408A30980}" dt="2021-06-07T08:55:01.678" v="16672" actId="1076"/>
          <ac:spMkLst>
            <pc:docMk/>
            <pc:sldMk cId="1116386530" sldId="426"/>
            <ac:spMk id="23" creationId="{493C315E-DBAC-4B55-BB12-4F02F1BF7121}"/>
          </ac:spMkLst>
        </pc:spChg>
        <pc:spChg chg="add mod">
          <ac:chgData name="Zhipei Yan" userId="a12b1dbe-d58f-460e-ad06-a8153aa572e5" providerId="ADAL" clId="{838CB1E5-3574-49C9-AA54-25B408A30980}" dt="2021-06-07T09:06:56.700" v="16865" actId="1076"/>
          <ac:spMkLst>
            <pc:docMk/>
            <pc:sldMk cId="1116386530" sldId="426"/>
            <ac:spMk id="31" creationId="{9D286BA6-3D7B-407E-9D03-2F92004F4191}"/>
          </ac:spMkLst>
        </pc:spChg>
        <pc:cxnChg chg="mod">
          <ac:chgData name="Zhipei Yan" userId="a12b1dbe-d58f-460e-ad06-a8153aa572e5" providerId="ADAL" clId="{838CB1E5-3574-49C9-AA54-25B408A30980}" dt="2021-06-07T09:05:42.103" v="16842" actId="1582"/>
          <ac:cxnSpMkLst>
            <pc:docMk/>
            <pc:sldMk cId="1116386530" sldId="426"/>
            <ac:cxnSpMk id="11" creationId="{7121DEFB-2ECB-4398-BCBC-F2600EEA270F}"/>
          </ac:cxnSpMkLst>
        </pc:cxnChg>
        <pc:cxnChg chg="del">
          <ac:chgData name="Zhipei Yan" userId="a12b1dbe-d58f-460e-ad06-a8153aa572e5" providerId="ADAL" clId="{838CB1E5-3574-49C9-AA54-25B408A30980}" dt="2021-06-07T08:45:21.265" v="16336" actId="478"/>
          <ac:cxnSpMkLst>
            <pc:docMk/>
            <pc:sldMk cId="1116386530" sldId="426"/>
            <ac:cxnSpMk id="12" creationId="{F5842BEA-AD24-495E-96E8-585EA401514D}"/>
          </ac:cxnSpMkLst>
        </pc:cxnChg>
        <pc:cxnChg chg="add mod">
          <ac:chgData name="Zhipei Yan" userId="a12b1dbe-d58f-460e-ad06-a8153aa572e5" providerId="ADAL" clId="{838CB1E5-3574-49C9-AA54-25B408A30980}" dt="2021-06-07T09:07:03.547" v="16866" actId="693"/>
          <ac:cxnSpMkLst>
            <pc:docMk/>
            <pc:sldMk cId="1116386530" sldId="426"/>
            <ac:cxnSpMk id="20" creationId="{91C0C0B2-2F7C-4F0C-BD57-F7C1AEA2F39C}"/>
          </ac:cxnSpMkLst>
        </pc:cxnChg>
        <pc:cxnChg chg="add del mod">
          <ac:chgData name="Zhipei Yan" userId="a12b1dbe-d58f-460e-ad06-a8153aa572e5" providerId="ADAL" clId="{838CB1E5-3574-49C9-AA54-25B408A30980}" dt="2021-06-07T09:06:14.626" v="16848" actId="478"/>
          <ac:cxnSpMkLst>
            <pc:docMk/>
            <pc:sldMk cId="1116386530" sldId="426"/>
            <ac:cxnSpMk id="29" creationId="{06392F58-8944-42B9-A23F-936D33E6B14E}"/>
          </ac:cxnSpMkLst>
        </pc:cxnChg>
      </pc:sldChg>
      <pc:sldChg chg="addSp delSp modSp add mod">
        <pc:chgData name="Zhipei Yan" userId="a12b1dbe-d58f-460e-ad06-a8153aa572e5" providerId="ADAL" clId="{838CB1E5-3574-49C9-AA54-25B408A30980}" dt="2021-06-07T09:11:38.720" v="17054" actId="1076"/>
        <pc:sldMkLst>
          <pc:docMk/>
          <pc:sldMk cId="3898677476" sldId="427"/>
        </pc:sldMkLst>
        <pc:spChg chg="mod">
          <ac:chgData name="Zhipei Yan" userId="a12b1dbe-d58f-460e-ad06-a8153aa572e5" providerId="ADAL" clId="{838CB1E5-3574-49C9-AA54-25B408A30980}" dt="2021-06-07T08:51:34.412" v="16516" actId="20577"/>
          <ac:spMkLst>
            <pc:docMk/>
            <pc:sldMk cId="3898677476" sldId="427"/>
            <ac:spMk id="2" creationId="{1C6F07BC-EE7D-4F88-8512-4EB566F28976}"/>
          </ac:spMkLst>
        </pc:spChg>
        <pc:spChg chg="del">
          <ac:chgData name="Zhipei Yan" userId="a12b1dbe-d58f-460e-ad06-a8153aa572e5" providerId="ADAL" clId="{838CB1E5-3574-49C9-AA54-25B408A30980}" dt="2021-06-07T08:57:08.520" v="16790" actId="478"/>
          <ac:spMkLst>
            <pc:docMk/>
            <pc:sldMk cId="3898677476" sldId="427"/>
            <ac:spMk id="10" creationId="{ECCC6902-9BE1-49F2-B48D-AB8B18CC64C1}"/>
          </ac:spMkLst>
        </pc:spChg>
        <pc:spChg chg="mod">
          <ac:chgData name="Zhipei Yan" userId="a12b1dbe-d58f-460e-ad06-a8153aa572e5" providerId="ADAL" clId="{838CB1E5-3574-49C9-AA54-25B408A30980}" dt="2021-06-07T09:11:17.091" v="17050" actId="1076"/>
          <ac:spMkLst>
            <pc:docMk/>
            <pc:sldMk cId="3898677476" sldId="427"/>
            <ac:spMk id="14" creationId="{3893C18C-2145-49F6-81DE-856C837DEC75}"/>
          </ac:spMkLst>
        </pc:spChg>
        <pc:spChg chg="mod">
          <ac:chgData name="Zhipei Yan" userId="a12b1dbe-d58f-460e-ad06-a8153aa572e5" providerId="ADAL" clId="{838CB1E5-3574-49C9-AA54-25B408A30980}" dt="2021-06-07T09:11:27.941" v="17052" actId="1076"/>
          <ac:spMkLst>
            <pc:docMk/>
            <pc:sldMk cId="3898677476" sldId="427"/>
            <ac:spMk id="15" creationId="{E9C3C861-A0AE-433E-95B1-53C97DFC4884}"/>
          </ac:spMkLst>
        </pc:spChg>
        <pc:spChg chg="mod">
          <ac:chgData name="Zhipei Yan" userId="a12b1dbe-d58f-460e-ad06-a8153aa572e5" providerId="ADAL" clId="{838CB1E5-3574-49C9-AA54-25B408A30980}" dt="2021-06-07T09:00:15.673" v="16839" actId="207"/>
          <ac:spMkLst>
            <pc:docMk/>
            <pc:sldMk cId="3898677476" sldId="427"/>
            <ac:spMk id="16" creationId="{B5C504E9-99B3-44EA-BF41-0474AE5FA31E}"/>
          </ac:spMkLst>
        </pc:spChg>
        <pc:spChg chg="mod">
          <ac:chgData name="Zhipei Yan" userId="a12b1dbe-d58f-460e-ad06-a8153aa572e5" providerId="ADAL" clId="{838CB1E5-3574-49C9-AA54-25B408A30980}" dt="2021-06-07T09:11:38.720" v="17054" actId="1076"/>
          <ac:spMkLst>
            <pc:docMk/>
            <pc:sldMk cId="3898677476" sldId="427"/>
            <ac:spMk id="17" creationId="{A9E8D8D3-56EF-4C7F-ADC7-A43546795A3E}"/>
          </ac:spMkLst>
        </pc:spChg>
        <pc:spChg chg="del">
          <ac:chgData name="Zhipei Yan" userId="a12b1dbe-d58f-460e-ad06-a8153aa572e5" providerId="ADAL" clId="{838CB1E5-3574-49C9-AA54-25B408A30980}" dt="2021-06-07T08:57:05.724" v="16789" actId="478"/>
          <ac:spMkLst>
            <pc:docMk/>
            <pc:sldMk cId="3898677476" sldId="427"/>
            <ac:spMk id="19" creationId="{44EDF90C-15CD-42FD-ADE2-306D5FE26B64}"/>
          </ac:spMkLst>
        </pc:spChg>
        <pc:spChg chg="add mod">
          <ac:chgData name="Zhipei Yan" userId="a12b1dbe-d58f-460e-ad06-a8153aa572e5" providerId="ADAL" clId="{838CB1E5-3574-49C9-AA54-25B408A30980}" dt="2021-06-07T09:11:24.301" v="17051" actId="1076"/>
          <ac:spMkLst>
            <pc:docMk/>
            <pc:sldMk cId="3898677476" sldId="427"/>
            <ac:spMk id="29" creationId="{74068716-CB4B-4732-AF5C-EDC8584F13D4}"/>
          </ac:spMkLst>
        </pc:spChg>
        <pc:spChg chg="add mod">
          <ac:chgData name="Zhipei Yan" userId="a12b1dbe-d58f-460e-ad06-a8153aa572e5" providerId="ADAL" clId="{838CB1E5-3574-49C9-AA54-25B408A30980}" dt="2021-06-07T09:00:01.957" v="16830" actId="20577"/>
          <ac:spMkLst>
            <pc:docMk/>
            <pc:sldMk cId="3898677476" sldId="427"/>
            <ac:spMk id="30" creationId="{DFAF53A7-563B-4E0D-8A2E-53C50BFF5761}"/>
          </ac:spMkLst>
        </pc:spChg>
        <pc:spChg chg="add del mod">
          <ac:chgData name="Zhipei Yan" userId="a12b1dbe-d58f-460e-ad06-a8153aa572e5" providerId="ADAL" clId="{838CB1E5-3574-49C9-AA54-25B408A30980}" dt="2021-06-07T09:00:05.565" v="16832" actId="478"/>
          <ac:spMkLst>
            <pc:docMk/>
            <pc:sldMk cId="3898677476" sldId="427"/>
            <ac:spMk id="31" creationId="{BDDC8059-6FB1-44AA-ACD6-AD7B084640F6}"/>
          </ac:spMkLst>
        </pc:spChg>
        <pc:spChg chg="add mod">
          <ac:chgData name="Zhipei Yan" userId="a12b1dbe-d58f-460e-ad06-a8153aa572e5" providerId="ADAL" clId="{838CB1E5-3574-49C9-AA54-25B408A30980}" dt="2021-06-07T09:09:38.890" v="16992" actId="1076"/>
          <ac:spMkLst>
            <pc:docMk/>
            <pc:sldMk cId="3898677476" sldId="427"/>
            <ac:spMk id="32" creationId="{5E38426D-E6B9-4BCE-84CA-1F12FE5E88FE}"/>
          </ac:spMkLst>
        </pc:spChg>
        <pc:spChg chg="add mod">
          <ac:chgData name="Zhipei Yan" userId="a12b1dbe-d58f-460e-ad06-a8153aa572e5" providerId="ADAL" clId="{838CB1E5-3574-49C9-AA54-25B408A30980}" dt="2021-06-07T09:10:27.302" v="17035" actId="20577"/>
          <ac:spMkLst>
            <pc:docMk/>
            <pc:sldMk cId="3898677476" sldId="427"/>
            <ac:spMk id="33" creationId="{E984EC75-4171-4357-99BE-B458A5AB48B5}"/>
          </ac:spMkLst>
        </pc:spChg>
        <pc:spChg chg="add mod">
          <ac:chgData name="Zhipei Yan" userId="a12b1dbe-d58f-460e-ad06-a8153aa572e5" providerId="ADAL" clId="{838CB1E5-3574-49C9-AA54-25B408A30980}" dt="2021-06-07T09:11:35.610" v="17053" actId="1076"/>
          <ac:spMkLst>
            <pc:docMk/>
            <pc:sldMk cId="3898677476" sldId="427"/>
            <ac:spMk id="36" creationId="{E106AE44-3576-4E9D-AB30-A3A341D061E8}"/>
          </ac:spMkLst>
        </pc:spChg>
        <pc:cxnChg chg="mod">
          <ac:chgData name="Zhipei Yan" userId="a12b1dbe-d58f-460e-ad06-a8153aa572e5" providerId="ADAL" clId="{838CB1E5-3574-49C9-AA54-25B408A30980}" dt="2021-06-07T08:57:39.157" v="16794" actId="14100"/>
          <ac:cxnSpMkLst>
            <pc:docMk/>
            <pc:sldMk cId="3898677476" sldId="427"/>
            <ac:cxnSpMk id="6" creationId="{5EC32967-6E49-49BC-AFC9-0F3E84FC960C}"/>
          </ac:cxnSpMkLst>
        </pc:cxnChg>
        <pc:cxnChg chg="mod">
          <ac:chgData name="Zhipei Yan" userId="a12b1dbe-d58f-460e-ad06-a8153aa572e5" providerId="ADAL" clId="{838CB1E5-3574-49C9-AA54-25B408A30980}" dt="2021-06-07T08:57:33.283" v="16793" actId="14100"/>
          <ac:cxnSpMkLst>
            <pc:docMk/>
            <pc:sldMk cId="3898677476" sldId="427"/>
            <ac:cxnSpMk id="7" creationId="{0CD3DDC7-D225-46A6-B114-9AF69A52F163}"/>
          </ac:cxnSpMkLst>
        </pc:cxnChg>
        <pc:cxnChg chg="mod">
          <ac:chgData name="Zhipei Yan" userId="a12b1dbe-d58f-460e-ad06-a8153aa572e5" providerId="ADAL" clId="{838CB1E5-3574-49C9-AA54-25B408A30980}" dt="2021-06-07T08:58:57.426" v="16808" actId="14100"/>
          <ac:cxnSpMkLst>
            <pc:docMk/>
            <pc:sldMk cId="3898677476" sldId="427"/>
            <ac:cxnSpMk id="11" creationId="{7121DEFB-2ECB-4398-BCBC-F2600EEA270F}"/>
          </ac:cxnSpMkLst>
        </pc:cxnChg>
        <pc:cxnChg chg="add mod">
          <ac:chgData name="Zhipei Yan" userId="a12b1dbe-d58f-460e-ad06-a8153aa572e5" providerId="ADAL" clId="{838CB1E5-3574-49C9-AA54-25B408A30980}" dt="2021-06-07T08:59:09.723" v="16809" actId="14100"/>
          <ac:cxnSpMkLst>
            <pc:docMk/>
            <pc:sldMk cId="3898677476" sldId="427"/>
            <ac:cxnSpMk id="20" creationId="{D5DD3F11-3C42-4920-8513-8AE2AF53DF04}"/>
          </ac:cxnSpMkLst>
        </pc:cxnChg>
        <pc:cxnChg chg="add del">
          <ac:chgData name="Zhipei Yan" userId="a12b1dbe-d58f-460e-ad06-a8153aa572e5" providerId="ADAL" clId="{838CB1E5-3574-49C9-AA54-25B408A30980}" dt="2021-06-07T08:58:06.001" v="16800" actId="11529"/>
          <ac:cxnSpMkLst>
            <pc:docMk/>
            <pc:sldMk cId="3898677476" sldId="427"/>
            <ac:cxnSpMk id="22" creationId="{D30A8FA9-2840-4811-9E98-7703B2E46241}"/>
          </ac:cxnSpMkLst>
        </pc:cxnChg>
        <pc:cxnChg chg="add mod">
          <ac:chgData name="Zhipei Yan" userId="a12b1dbe-d58f-460e-ad06-a8153aa572e5" providerId="ADAL" clId="{838CB1E5-3574-49C9-AA54-25B408A30980}" dt="2021-06-07T08:58:53.990" v="16807" actId="14100"/>
          <ac:cxnSpMkLst>
            <pc:docMk/>
            <pc:sldMk cId="3898677476" sldId="427"/>
            <ac:cxnSpMk id="24" creationId="{A17C38FE-EA1C-4B79-92C8-E95C2CB908E8}"/>
          </ac:cxnSpMkLst>
        </pc:cxnChg>
        <pc:cxnChg chg="add mod">
          <ac:chgData name="Zhipei Yan" userId="a12b1dbe-d58f-460e-ad06-a8153aa572e5" providerId="ADAL" clId="{838CB1E5-3574-49C9-AA54-25B408A30980}" dt="2021-06-07T09:10:51.007" v="17040" actId="692"/>
          <ac:cxnSpMkLst>
            <pc:docMk/>
            <pc:sldMk cId="3898677476" sldId="427"/>
            <ac:cxnSpMk id="34" creationId="{404CD1DB-2122-4D4A-9FE7-64F1CD336F6E}"/>
          </ac:cxnSpMkLst>
        </pc:cxnChg>
      </pc:sldChg>
      <pc:sldChg chg="addSp modSp add mod">
        <pc:chgData name="Zhipei Yan" userId="a12b1dbe-d58f-460e-ad06-a8153aa572e5" providerId="ADAL" clId="{838CB1E5-3574-49C9-AA54-25B408A30980}" dt="2021-06-07T08:56:55.083" v="16788" actId="20577"/>
        <pc:sldMkLst>
          <pc:docMk/>
          <pc:sldMk cId="1840055023" sldId="428"/>
        </pc:sldMkLst>
        <pc:spChg chg="mod">
          <ac:chgData name="Zhipei Yan" userId="a12b1dbe-d58f-460e-ad06-a8153aa572e5" providerId="ADAL" clId="{838CB1E5-3574-49C9-AA54-25B408A30980}" dt="2021-06-07T08:51:52.311" v="16518"/>
          <ac:spMkLst>
            <pc:docMk/>
            <pc:sldMk cId="1840055023" sldId="428"/>
            <ac:spMk id="2" creationId="{AFAC94A7-228C-44D7-9AC2-DFDD45DFA581}"/>
          </ac:spMkLst>
        </pc:spChg>
        <pc:spChg chg="mod">
          <ac:chgData name="Zhipei Yan" userId="a12b1dbe-d58f-460e-ad06-a8153aa572e5" providerId="ADAL" clId="{838CB1E5-3574-49C9-AA54-25B408A30980}" dt="2021-06-07T08:56:55.083" v="16788" actId="20577"/>
          <ac:spMkLst>
            <pc:docMk/>
            <pc:sldMk cId="1840055023" sldId="428"/>
            <ac:spMk id="3" creationId="{7C262C55-8E1B-4641-A15A-94C2610ECF08}"/>
          </ac:spMkLst>
        </pc:spChg>
        <pc:spChg chg="add mod">
          <ac:chgData name="Zhipei Yan" userId="a12b1dbe-d58f-460e-ad06-a8153aa572e5" providerId="ADAL" clId="{838CB1E5-3574-49C9-AA54-25B408A30980}" dt="2021-06-07T08:56:22.581" v="16693" actId="1076"/>
          <ac:spMkLst>
            <pc:docMk/>
            <pc:sldMk cId="1840055023" sldId="428"/>
            <ac:spMk id="7" creationId="{97360FB4-3AF0-482B-BEF5-61D056850AD5}"/>
          </ac:spMkLst>
        </pc:spChg>
        <pc:spChg chg="add mod">
          <ac:chgData name="Zhipei Yan" userId="a12b1dbe-d58f-460e-ad06-a8153aa572e5" providerId="ADAL" clId="{838CB1E5-3574-49C9-AA54-25B408A30980}" dt="2021-06-07T08:56:26.165" v="16699" actId="20577"/>
          <ac:spMkLst>
            <pc:docMk/>
            <pc:sldMk cId="1840055023" sldId="428"/>
            <ac:spMk id="20" creationId="{8793C782-809A-48DE-87D9-1C6E41F5E935}"/>
          </ac:spMkLst>
        </pc:spChg>
        <pc:cxnChg chg="add mod">
          <ac:chgData name="Zhipei Yan" userId="a12b1dbe-d58f-460e-ad06-a8153aa572e5" providerId="ADAL" clId="{838CB1E5-3574-49C9-AA54-25B408A30980}" dt="2021-06-07T08:55:56.570" v="16680" actId="13822"/>
          <ac:cxnSpMkLst>
            <pc:docMk/>
            <pc:sldMk cId="1840055023" sldId="428"/>
            <ac:cxnSpMk id="5" creationId="{7D92E2D5-5EB9-4694-B1A9-043BACB9B967}"/>
          </ac:cxnSpMkLst>
        </pc:cxnChg>
      </pc:sldChg>
      <pc:sldChg chg="add del">
        <pc:chgData name="Zhipei Yan" userId="a12b1dbe-d58f-460e-ad06-a8153aa572e5" providerId="ADAL" clId="{838CB1E5-3574-49C9-AA54-25B408A30980}" dt="2021-06-07T09:29:23.406" v="17240" actId="47"/>
        <pc:sldMkLst>
          <pc:docMk/>
          <pc:sldMk cId="4290398093" sldId="429"/>
        </pc:sldMkLst>
      </pc:sldChg>
      <pc:sldChg chg="addSp delSp modSp add del mod delAnim modAnim">
        <pc:chgData name="Zhipei Yan" userId="a12b1dbe-d58f-460e-ad06-a8153aa572e5" providerId="ADAL" clId="{838CB1E5-3574-49C9-AA54-25B408A30980}" dt="2021-06-07T09:46:44.916" v="17494" actId="47"/>
        <pc:sldMkLst>
          <pc:docMk/>
          <pc:sldMk cId="1959822706" sldId="430"/>
        </pc:sldMkLst>
        <pc:spChg chg="add mod">
          <ac:chgData name="Zhipei Yan" userId="a12b1dbe-d58f-460e-ad06-a8153aa572e5" providerId="ADAL" clId="{838CB1E5-3574-49C9-AA54-25B408A30980}" dt="2021-06-07T09:26:23.930" v="17186" actId="1076"/>
          <ac:spMkLst>
            <pc:docMk/>
            <pc:sldMk cId="1959822706" sldId="430"/>
            <ac:spMk id="3" creationId="{EB20AD28-29B3-46AC-9F7C-17E3C5C20303}"/>
          </ac:spMkLst>
        </pc:spChg>
        <pc:spChg chg="add mod">
          <ac:chgData name="Zhipei Yan" userId="a12b1dbe-d58f-460e-ad06-a8153aa572e5" providerId="ADAL" clId="{838CB1E5-3574-49C9-AA54-25B408A30980}" dt="2021-06-07T09:33:56.653" v="17397" actId="1076"/>
          <ac:spMkLst>
            <pc:docMk/>
            <pc:sldMk cId="1959822706" sldId="430"/>
            <ac:spMk id="6" creationId="{41119894-FD06-4B94-A33A-99178211454A}"/>
          </ac:spMkLst>
        </pc:spChg>
        <pc:spChg chg="add del mod">
          <ac:chgData name="Zhipei Yan" userId="a12b1dbe-d58f-460e-ad06-a8153aa572e5" providerId="ADAL" clId="{838CB1E5-3574-49C9-AA54-25B408A30980}" dt="2021-06-07T09:26:32.888" v="17198" actId="1038"/>
          <ac:spMkLst>
            <pc:docMk/>
            <pc:sldMk cId="1959822706" sldId="430"/>
            <ac:spMk id="13" creationId="{5025B8AD-6682-4788-9025-B9B7748811B7}"/>
          </ac:spMkLst>
        </pc:spChg>
        <pc:spChg chg="add mod">
          <ac:chgData name="Zhipei Yan" userId="a12b1dbe-d58f-460e-ad06-a8153aa572e5" providerId="ADAL" clId="{838CB1E5-3574-49C9-AA54-25B408A30980}" dt="2021-06-07T09:26:43.132" v="17232" actId="1036"/>
          <ac:spMkLst>
            <pc:docMk/>
            <pc:sldMk cId="1959822706" sldId="430"/>
            <ac:spMk id="14" creationId="{FF68F43D-945A-4275-8905-0D4784245304}"/>
          </ac:spMkLst>
        </pc:spChg>
        <pc:spChg chg="add mod">
          <ac:chgData name="Zhipei Yan" userId="a12b1dbe-d58f-460e-ad06-a8153aa572e5" providerId="ADAL" clId="{838CB1E5-3574-49C9-AA54-25B408A30980}" dt="2021-06-07T09:26:50.948" v="17235" actId="1038"/>
          <ac:spMkLst>
            <pc:docMk/>
            <pc:sldMk cId="1959822706" sldId="430"/>
            <ac:spMk id="15" creationId="{3D5A5B24-423E-4C5F-B47C-DD542A5631F7}"/>
          </ac:spMkLst>
        </pc:spChg>
        <pc:spChg chg="add del mod">
          <ac:chgData name="Zhipei Yan" userId="a12b1dbe-d58f-460e-ad06-a8153aa572e5" providerId="ADAL" clId="{838CB1E5-3574-49C9-AA54-25B408A30980}" dt="2021-06-07T09:45:19.691" v="17486" actId="478"/>
          <ac:spMkLst>
            <pc:docMk/>
            <pc:sldMk cId="1959822706" sldId="430"/>
            <ac:spMk id="18" creationId="{BC2648D9-6902-431D-BEE4-1A50D2DAE8F2}"/>
          </ac:spMkLst>
        </pc:spChg>
        <pc:spChg chg="del">
          <ac:chgData name="Zhipei Yan" userId="a12b1dbe-d58f-460e-ad06-a8153aa572e5" providerId="ADAL" clId="{838CB1E5-3574-49C9-AA54-25B408A30980}" dt="2021-06-07T09:26:55.438" v="17236" actId="478"/>
          <ac:spMkLst>
            <pc:docMk/>
            <pc:sldMk cId="1959822706" sldId="430"/>
            <ac:spMk id="19" creationId="{22A3BEF9-A373-44FC-BC45-9C5DC67AD669}"/>
          </ac:spMkLst>
        </pc:spChg>
        <pc:spChg chg="add del mod">
          <ac:chgData name="Zhipei Yan" userId="a12b1dbe-d58f-460e-ad06-a8153aa572e5" providerId="ADAL" clId="{838CB1E5-3574-49C9-AA54-25B408A30980}" dt="2021-06-07T09:45:23.402" v="17489" actId="478"/>
          <ac:spMkLst>
            <pc:docMk/>
            <pc:sldMk cId="1959822706" sldId="430"/>
            <ac:spMk id="21" creationId="{160FFAEB-9567-40A2-B93C-0FE85A34584B}"/>
          </ac:spMkLst>
        </pc:spChg>
        <pc:spChg chg="del">
          <ac:chgData name="Zhipei Yan" userId="a12b1dbe-d58f-460e-ad06-a8153aa572e5" providerId="ADAL" clId="{838CB1E5-3574-49C9-AA54-25B408A30980}" dt="2021-06-07T09:27:02.821" v="17238" actId="478"/>
          <ac:spMkLst>
            <pc:docMk/>
            <pc:sldMk cId="1959822706" sldId="430"/>
            <ac:spMk id="24" creationId="{61A6C305-3F5C-4462-B79A-647AA0DCAD9E}"/>
          </ac:spMkLst>
        </pc:spChg>
        <pc:spChg chg="add mod">
          <ac:chgData name="Zhipei Yan" userId="a12b1dbe-d58f-460e-ad06-a8153aa572e5" providerId="ADAL" clId="{838CB1E5-3574-49C9-AA54-25B408A30980}" dt="2021-06-07T09:29:56.439" v="17244" actId="1076"/>
          <ac:spMkLst>
            <pc:docMk/>
            <pc:sldMk cId="1959822706" sldId="430"/>
            <ac:spMk id="25" creationId="{C51C682C-B925-47FF-97C9-C9324B305A53}"/>
          </ac:spMkLst>
        </pc:spChg>
        <pc:spChg chg="add del mod">
          <ac:chgData name="Zhipei Yan" userId="a12b1dbe-d58f-460e-ad06-a8153aa572e5" providerId="ADAL" clId="{838CB1E5-3574-49C9-AA54-25B408A30980}" dt="2021-06-07T09:45:22.039" v="17488" actId="478"/>
          <ac:spMkLst>
            <pc:docMk/>
            <pc:sldMk cId="1959822706" sldId="430"/>
            <ac:spMk id="26" creationId="{2BA243E6-FF45-4289-B1EB-9BDDF21B1A41}"/>
          </ac:spMkLst>
        </pc:spChg>
        <pc:spChg chg="add mod">
          <ac:chgData name="Zhipei Yan" userId="a12b1dbe-d58f-460e-ad06-a8153aa572e5" providerId="ADAL" clId="{838CB1E5-3574-49C9-AA54-25B408A30980}" dt="2021-06-07T09:30:15.936" v="17250" actId="1076"/>
          <ac:spMkLst>
            <pc:docMk/>
            <pc:sldMk cId="1959822706" sldId="430"/>
            <ac:spMk id="27" creationId="{E0E38F19-17F8-4000-A346-4CB9258FA3EC}"/>
          </ac:spMkLst>
        </pc:spChg>
        <pc:spChg chg="add mod">
          <ac:chgData name="Zhipei Yan" userId="a12b1dbe-d58f-460e-ad06-a8153aa572e5" providerId="ADAL" clId="{838CB1E5-3574-49C9-AA54-25B408A30980}" dt="2021-06-07T09:30:21.635" v="17252" actId="1076"/>
          <ac:spMkLst>
            <pc:docMk/>
            <pc:sldMk cId="1959822706" sldId="430"/>
            <ac:spMk id="28" creationId="{1EA0CBB1-13F3-40B8-B1EA-8952AAEEE158}"/>
          </ac:spMkLst>
        </pc:spChg>
        <pc:cxnChg chg="mod">
          <ac:chgData name="Zhipei Yan" userId="a12b1dbe-d58f-460e-ad06-a8153aa572e5" providerId="ADAL" clId="{838CB1E5-3574-49C9-AA54-25B408A30980}" dt="2021-06-07T09:30:13.488" v="17249" actId="1076"/>
          <ac:cxnSpMkLst>
            <pc:docMk/>
            <pc:sldMk cId="1959822706" sldId="430"/>
            <ac:cxnSpMk id="5" creationId="{B7465459-07F9-4A7B-9096-AA13CE45FC4E}"/>
          </ac:cxnSpMkLst>
        </pc:cxnChg>
        <pc:cxnChg chg="del">
          <ac:chgData name="Zhipei Yan" userId="a12b1dbe-d58f-460e-ad06-a8153aa572e5" providerId="ADAL" clId="{838CB1E5-3574-49C9-AA54-25B408A30980}" dt="2021-06-07T09:26:57.939" v="17237" actId="478"/>
          <ac:cxnSpMkLst>
            <pc:docMk/>
            <pc:sldMk cId="1959822706" sldId="430"/>
            <ac:cxnSpMk id="20" creationId="{71CE3CF4-6BD5-4633-AF13-E9BD7604EC4B}"/>
          </ac:cxnSpMkLst>
        </pc:cxnChg>
      </pc:sldChg>
      <pc:sldChg chg="addSp modSp add mod modAnim">
        <pc:chgData name="Zhipei Yan" userId="a12b1dbe-d58f-460e-ad06-a8153aa572e5" providerId="ADAL" clId="{838CB1E5-3574-49C9-AA54-25B408A30980}" dt="2021-06-07T09:48:39.441" v="17503"/>
        <pc:sldMkLst>
          <pc:docMk/>
          <pc:sldMk cId="1120198166" sldId="431"/>
        </pc:sldMkLst>
        <pc:spChg chg="add mod">
          <ac:chgData name="Zhipei Yan" userId="a12b1dbe-d58f-460e-ad06-a8153aa572e5" providerId="ADAL" clId="{838CB1E5-3574-49C9-AA54-25B408A30980}" dt="2021-06-07T09:41:33.955" v="17459" actId="207"/>
          <ac:spMkLst>
            <pc:docMk/>
            <pc:sldMk cId="1120198166" sldId="431"/>
            <ac:spMk id="3" creationId="{A525D5DD-634C-4DD0-8BB9-81E4E52A3413}"/>
          </ac:spMkLst>
        </pc:spChg>
        <pc:spChg chg="add mod ord">
          <ac:chgData name="Zhipei Yan" userId="a12b1dbe-d58f-460e-ad06-a8153aa572e5" providerId="ADAL" clId="{838CB1E5-3574-49C9-AA54-25B408A30980}" dt="2021-06-07T09:48:17.642" v="17500" actId="167"/>
          <ac:spMkLst>
            <pc:docMk/>
            <pc:sldMk cId="1120198166" sldId="431"/>
            <ac:spMk id="6" creationId="{5AB87ADD-1696-4955-BF7C-8D47E51E6558}"/>
          </ac:spMkLst>
        </pc:spChg>
        <pc:spChg chg="add mod">
          <ac:chgData name="Zhipei Yan" userId="a12b1dbe-d58f-460e-ad06-a8153aa572e5" providerId="ADAL" clId="{838CB1E5-3574-49C9-AA54-25B408A30980}" dt="2021-06-07T09:40:46.495" v="17437" actId="20577"/>
          <ac:spMkLst>
            <pc:docMk/>
            <pc:sldMk cId="1120198166" sldId="431"/>
            <ac:spMk id="12" creationId="{DD7300F2-9A2A-407E-93DF-867F39A0DDB3}"/>
          </ac:spMkLst>
        </pc:spChg>
        <pc:spChg chg="add mod">
          <ac:chgData name="Zhipei Yan" userId="a12b1dbe-d58f-460e-ad06-a8153aa572e5" providerId="ADAL" clId="{838CB1E5-3574-49C9-AA54-25B408A30980}" dt="2021-06-07T09:35:11.516" v="17400"/>
          <ac:spMkLst>
            <pc:docMk/>
            <pc:sldMk cId="1120198166" sldId="431"/>
            <ac:spMk id="13" creationId="{00D50866-766F-4D0F-8F50-90150BF441F3}"/>
          </ac:spMkLst>
        </pc:spChg>
        <pc:spChg chg="add mod">
          <ac:chgData name="Zhipei Yan" userId="a12b1dbe-d58f-460e-ad06-a8153aa572e5" providerId="ADAL" clId="{838CB1E5-3574-49C9-AA54-25B408A30980}" dt="2021-06-07T09:41:18.640" v="17452" actId="21"/>
          <ac:spMkLst>
            <pc:docMk/>
            <pc:sldMk cId="1120198166" sldId="431"/>
            <ac:spMk id="14" creationId="{0B7E9380-1C07-4421-9F90-5FF3644D0D05}"/>
          </ac:spMkLst>
        </pc:spChg>
        <pc:spChg chg="add mod">
          <ac:chgData name="Zhipei Yan" userId="a12b1dbe-d58f-460e-ad06-a8153aa572e5" providerId="ADAL" clId="{838CB1E5-3574-49C9-AA54-25B408A30980}" dt="2021-06-07T09:35:11.516" v="17400"/>
          <ac:spMkLst>
            <pc:docMk/>
            <pc:sldMk cId="1120198166" sldId="431"/>
            <ac:spMk id="15" creationId="{8CF37343-279C-48F1-B42A-CAB9FE41E72C}"/>
          </ac:spMkLst>
        </pc:spChg>
        <pc:spChg chg="add mod">
          <ac:chgData name="Zhipei Yan" userId="a12b1dbe-d58f-460e-ad06-a8153aa572e5" providerId="ADAL" clId="{838CB1E5-3574-49C9-AA54-25B408A30980}" dt="2021-06-07T09:35:11.516" v="17400"/>
          <ac:spMkLst>
            <pc:docMk/>
            <pc:sldMk cId="1120198166" sldId="431"/>
            <ac:spMk id="18" creationId="{334BCC56-7EBA-4EC9-BD1A-392BD4D6110A}"/>
          </ac:spMkLst>
        </pc:spChg>
        <pc:spChg chg="mod">
          <ac:chgData name="Zhipei Yan" userId="a12b1dbe-d58f-460e-ad06-a8153aa572e5" providerId="ADAL" clId="{838CB1E5-3574-49C9-AA54-25B408A30980}" dt="2021-06-07T09:40:37.562" v="17436" actId="1036"/>
          <ac:spMkLst>
            <pc:docMk/>
            <pc:sldMk cId="1120198166" sldId="431"/>
            <ac:spMk id="19" creationId="{22A3BEF9-A373-44FC-BC45-9C5DC67AD669}"/>
          </ac:spMkLst>
        </pc:spChg>
        <pc:spChg chg="add mod">
          <ac:chgData name="Zhipei Yan" userId="a12b1dbe-d58f-460e-ad06-a8153aa572e5" providerId="ADAL" clId="{838CB1E5-3574-49C9-AA54-25B408A30980}" dt="2021-06-07T09:35:11.516" v="17400"/>
          <ac:spMkLst>
            <pc:docMk/>
            <pc:sldMk cId="1120198166" sldId="431"/>
            <ac:spMk id="21" creationId="{8B9E4597-D6D9-4FBF-83B6-44391EFCCF7E}"/>
          </ac:spMkLst>
        </pc:spChg>
        <pc:spChg chg="add mod">
          <ac:chgData name="Zhipei Yan" userId="a12b1dbe-d58f-460e-ad06-a8153aa572e5" providerId="ADAL" clId="{838CB1E5-3574-49C9-AA54-25B408A30980}" dt="2021-06-07T09:35:11.516" v="17400"/>
          <ac:spMkLst>
            <pc:docMk/>
            <pc:sldMk cId="1120198166" sldId="431"/>
            <ac:spMk id="25" creationId="{85333279-D62A-463B-BEA5-A3B458A0783F}"/>
          </ac:spMkLst>
        </pc:spChg>
        <pc:spChg chg="add mod">
          <ac:chgData name="Zhipei Yan" userId="a12b1dbe-d58f-460e-ad06-a8153aa572e5" providerId="ADAL" clId="{838CB1E5-3574-49C9-AA54-25B408A30980}" dt="2021-06-07T09:37:55.112" v="17412" actId="571"/>
          <ac:spMkLst>
            <pc:docMk/>
            <pc:sldMk cId="1120198166" sldId="431"/>
            <ac:spMk id="26" creationId="{99888D1A-2EC8-44D0-BD79-02BA1D6BB332}"/>
          </ac:spMkLst>
        </pc:spChg>
        <pc:spChg chg="add mod">
          <ac:chgData name="Zhipei Yan" userId="a12b1dbe-d58f-460e-ad06-a8153aa572e5" providerId="ADAL" clId="{838CB1E5-3574-49C9-AA54-25B408A30980}" dt="2021-06-07T09:37:55.112" v="17412" actId="571"/>
          <ac:spMkLst>
            <pc:docMk/>
            <pc:sldMk cId="1120198166" sldId="431"/>
            <ac:spMk id="27" creationId="{8E7B766F-1527-4BC5-BD5F-11DBC275C556}"/>
          </ac:spMkLst>
        </pc:spChg>
        <pc:spChg chg="add mod">
          <ac:chgData name="Zhipei Yan" userId="a12b1dbe-d58f-460e-ad06-a8153aa572e5" providerId="ADAL" clId="{838CB1E5-3574-49C9-AA54-25B408A30980}" dt="2021-06-07T09:41:49.117" v="17463" actId="1076"/>
          <ac:spMkLst>
            <pc:docMk/>
            <pc:sldMk cId="1120198166" sldId="431"/>
            <ac:spMk id="28" creationId="{21C444C3-9F8D-461E-B7B4-2CD60D1BAC62}"/>
          </ac:spMkLst>
        </pc:spChg>
        <pc:spChg chg="add mod">
          <ac:chgData name="Zhipei Yan" userId="a12b1dbe-d58f-460e-ad06-a8153aa572e5" providerId="ADAL" clId="{838CB1E5-3574-49C9-AA54-25B408A30980}" dt="2021-06-07T09:45:30.995" v="17490"/>
          <ac:spMkLst>
            <pc:docMk/>
            <pc:sldMk cId="1120198166" sldId="431"/>
            <ac:spMk id="29" creationId="{4C290CFC-8C37-43FF-9956-E023DE4B792C}"/>
          </ac:spMkLst>
        </pc:spChg>
        <pc:spChg chg="add mod">
          <ac:chgData name="Zhipei Yan" userId="a12b1dbe-d58f-460e-ad06-a8153aa572e5" providerId="ADAL" clId="{838CB1E5-3574-49C9-AA54-25B408A30980}" dt="2021-06-07T09:45:30.995" v="17490"/>
          <ac:spMkLst>
            <pc:docMk/>
            <pc:sldMk cId="1120198166" sldId="431"/>
            <ac:spMk id="30" creationId="{6A72F583-543E-412D-8414-58B2B144E6AF}"/>
          </ac:spMkLst>
        </pc:spChg>
        <pc:spChg chg="add mod">
          <ac:chgData name="Zhipei Yan" userId="a12b1dbe-d58f-460e-ad06-a8153aa572e5" providerId="ADAL" clId="{838CB1E5-3574-49C9-AA54-25B408A30980}" dt="2021-06-07T09:45:30.995" v="17490"/>
          <ac:spMkLst>
            <pc:docMk/>
            <pc:sldMk cId="1120198166" sldId="431"/>
            <ac:spMk id="31" creationId="{2CC88EA4-0705-4736-8B14-552736B63004}"/>
          </ac:spMkLst>
        </pc:spChg>
        <pc:spChg chg="add mod">
          <ac:chgData name="Zhipei Yan" userId="a12b1dbe-d58f-460e-ad06-a8153aa572e5" providerId="ADAL" clId="{838CB1E5-3574-49C9-AA54-25B408A30980}" dt="2021-06-07T09:45:30.995" v="17490"/>
          <ac:spMkLst>
            <pc:docMk/>
            <pc:sldMk cId="1120198166" sldId="431"/>
            <ac:spMk id="32" creationId="{92829382-D325-4491-9E7F-8BB306A77D9C}"/>
          </ac:spMkLst>
        </pc:spChg>
      </pc:sldChg>
      <pc:sldChg chg="modSp new mod">
        <pc:chgData name="Zhipei Yan" userId="a12b1dbe-d58f-460e-ad06-a8153aa572e5" providerId="ADAL" clId="{838CB1E5-3574-49C9-AA54-25B408A30980}" dt="2021-06-07T09:50:49.063" v="17692" actId="20577"/>
        <pc:sldMkLst>
          <pc:docMk/>
          <pc:sldMk cId="2396671014" sldId="432"/>
        </pc:sldMkLst>
        <pc:spChg chg="mod">
          <ac:chgData name="Zhipei Yan" userId="a12b1dbe-d58f-460e-ad06-a8153aa572e5" providerId="ADAL" clId="{838CB1E5-3574-49C9-AA54-25B408A30980}" dt="2021-06-07T09:49:16.476" v="17530" actId="20577"/>
          <ac:spMkLst>
            <pc:docMk/>
            <pc:sldMk cId="2396671014" sldId="432"/>
            <ac:spMk id="2" creationId="{92A2F9EE-F0E1-4123-A703-E03A77FAF977}"/>
          </ac:spMkLst>
        </pc:spChg>
        <pc:spChg chg="mod">
          <ac:chgData name="Zhipei Yan" userId="a12b1dbe-d58f-460e-ad06-a8153aa572e5" providerId="ADAL" clId="{838CB1E5-3574-49C9-AA54-25B408A30980}" dt="2021-06-07T09:50:49.063" v="17692" actId="20577"/>
          <ac:spMkLst>
            <pc:docMk/>
            <pc:sldMk cId="2396671014" sldId="432"/>
            <ac:spMk id="3" creationId="{772AB44E-276C-44AD-8241-9C1FC7097750}"/>
          </ac:spMkLst>
        </pc:spChg>
      </pc:sldChg>
      <pc:sldChg chg="add mod modShow">
        <pc:chgData name="Zhipei Yan" userId="a12b1dbe-d58f-460e-ad06-a8153aa572e5" providerId="ADAL" clId="{838CB1E5-3574-49C9-AA54-25B408A30980}" dt="2021-06-07T10:06:57.094" v="18023" actId="729"/>
        <pc:sldMkLst>
          <pc:docMk/>
          <pc:sldMk cId="3221826452" sldId="433"/>
        </pc:sldMkLst>
      </pc:sldChg>
      <pc:sldChg chg="addSp delSp modSp add mod ord">
        <pc:chgData name="Zhipei Yan" userId="a12b1dbe-d58f-460e-ad06-a8153aa572e5" providerId="ADAL" clId="{838CB1E5-3574-49C9-AA54-25B408A30980}" dt="2021-06-07T10:03:48.394" v="17976" actId="207"/>
        <pc:sldMkLst>
          <pc:docMk/>
          <pc:sldMk cId="1231633817" sldId="434"/>
        </pc:sldMkLst>
        <pc:spChg chg="add mod">
          <ac:chgData name="Zhipei Yan" userId="a12b1dbe-d58f-460e-ad06-a8153aa572e5" providerId="ADAL" clId="{838CB1E5-3574-49C9-AA54-25B408A30980}" dt="2021-06-07T09:58:21.479" v="17828" actId="1076"/>
          <ac:spMkLst>
            <pc:docMk/>
            <pc:sldMk cId="1231633817" sldId="434"/>
            <ac:spMk id="3" creationId="{21461E37-6A0C-4EF0-BA0F-FF7683AC8B8C}"/>
          </ac:spMkLst>
        </pc:spChg>
        <pc:spChg chg="mod">
          <ac:chgData name="Zhipei Yan" userId="a12b1dbe-d58f-460e-ad06-a8153aa572e5" providerId="ADAL" clId="{838CB1E5-3574-49C9-AA54-25B408A30980}" dt="2021-06-07T09:57:54.563" v="17807" actId="14100"/>
          <ac:spMkLst>
            <pc:docMk/>
            <pc:sldMk cId="1231633817" sldId="434"/>
            <ac:spMk id="4" creationId="{91011EED-D42D-4025-BAD3-4EF7624A41ED}"/>
          </ac:spMkLst>
        </pc:spChg>
        <pc:spChg chg="del mod">
          <ac:chgData name="Zhipei Yan" userId="a12b1dbe-d58f-460e-ad06-a8153aa572e5" providerId="ADAL" clId="{838CB1E5-3574-49C9-AA54-25B408A30980}" dt="2021-06-07T09:57:20.973" v="17799" actId="478"/>
          <ac:spMkLst>
            <pc:docMk/>
            <pc:sldMk cId="1231633817" sldId="434"/>
            <ac:spMk id="5" creationId="{EBB18E88-B39D-4D60-AAD2-AD52C3F2F4A3}"/>
          </ac:spMkLst>
        </pc:spChg>
        <pc:spChg chg="del">
          <ac:chgData name="Zhipei Yan" userId="a12b1dbe-d58f-460e-ad06-a8153aa572e5" providerId="ADAL" clId="{838CB1E5-3574-49C9-AA54-25B408A30980}" dt="2021-06-07T09:56:58.565" v="17794" actId="478"/>
          <ac:spMkLst>
            <pc:docMk/>
            <pc:sldMk cId="1231633817" sldId="434"/>
            <ac:spMk id="6" creationId="{30E3974B-6C4E-4947-A3B3-63700E64E3F6}"/>
          </ac:spMkLst>
        </pc:spChg>
        <pc:spChg chg="del">
          <ac:chgData name="Zhipei Yan" userId="a12b1dbe-d58f-460e-ad06-a8153aa572e5" providerId="ADAL" clId="{838CB1E5-3574-49C9-AA54-25B408A30980}" dt="2021-06-07T09:56:56.883" v="17793" actId="478"/>
          <ac:spMkLst>
            <pc:docMk/>
            <pc:sldMk cId="1231633817" sldId="434"/>
            <ac:spMk id="7" creationId="{31D02320-6339-419C-B9B2-5BAB92EBB7E7}"/>
          </ac:spMkLst>
        </pc:spChg>
        <pc:spChg chg="del">
          <ac:chgData name="Zhipei Yan" userId="a12b1dbe-d58f-460e-ad06-a8153aa572e5" providerId="ADAL" clId="{838CB1E5-3574-49C9-AA54-25B408A30980}" dt="2021-06-07T09:56:55.239" v="17792" actId="478"/>
          <ac:spMkLst>
            <pc:docMk/>
            <pc:sldMk cId="1231633817" sldId="434"/>
            <ac:spMk id="8" creationId="{BDBBE87B-815D-4778-9C32-726F5595266E}"/>
          </ac:spMkLst>
        </pc:spChg>
        <pc:spChg chg="mod">
          <ac:chgData name="Zhipei Yan" userId="a12b1dbe-d58f-460e-ad06-a8153aa572e5" providerId="ADAL" clId="{838CB1E5-3574-49C9-AA54-25B408A30980}" dt="2021-06-07T10:03:48.394" v="17976" actId="207"/>
          <ac:spMkLst>
            <pc:docMk/>
            <pc:sldMk cId="1231633817" sldId="434"/>
            <ac:spMk id="9" creationId="{A7778FF1-0892-466D-9FB6-050F688DB944}"/>
          </ac:spMkLst>
        </pc:spChg>
        <pc:spChg chg="del">
          <ac:chgData name="Zhipei Yan" userId="a12b1dbe-d58f-460e-ad06-a8153aa572e5" providerId="ADAL" clId="{838CB1E5-3574-49C9-AA54-25B408A30980}" dt="2021-06-07T09:56:30.359" v="17786" actId="478"/>
          <ac:spMkLst>
            <pc:docMk/>
            <pc:sldMk cId="1231633817" sldId="434"/>
            <ac:spMk id="10" creationId="{286F6500-1F02-453E-8E34-80E570ED1ACA}"/>
          </ac:spMkLst>
        </pc:spChg>
        <pc:spChg chg="add mod">
          <ac:chgData name="Zhipei Yan" userId="a12b1dbe-d58f-460e-ad06-a8153aa572e5" providerId="ADAL" clId="{838CB1E5-3574-49C9-AA54-25B408A30980}" dt="2021-06-07T10:00:26.784" v="17948" actId="13926"/>
          <ac:spMkLst>
            <pc:docMk/>
            <pc:sldMk cId="1231633817" sldId="434"/>
            <ac:spMk id="13" creationId="{B83DA0FB-2414-4CAA-92D6-C9EB8A19FF71}"/>
          </ac:spMkLst>
        </pc:spChg>
        <pc:spChg chg="add del">
          <ac:chgData name="Zhipei Yan" userId="a12b1dbe-d58f-460e-ad06-a8153aa572e5" providerId="ADAL" clId="{838CB1E5-3574-49C9-AA54-25B408A30980}" dt="2021-06-07T09:57:41.340" v="17804" actId="478"/>
          <ac:spMkLst>
            <pc:docMk/>
            <pc:sldMk cId="1231633817" sldId="434"/>
            <ac:spMk id="15" creationId="{5FFB7460-96AD-4CDE-9B26-A473344D93E1}"/>
          </ac:spMkLst>
        </pc:spChg>
        <pc:spChg chg="del">
          <ac:chgData name="Zhipei Yan" userId="a12b1dbe-d58f-460e-ad06-a8153aa572e5" providerId="ADAL" clId="{838CB1E5-3574-49C9-AA54-25B408A30980}" dt="2021-06-07T09:56:27.591" v="17785" actId="478"/>
          <ac:spMkLst>
            <pc:docMk/>
            <pc:sldMk cId="1231633817" sldId="434"/>
            <ac:spMk id="16" creationId="{D4BA0255-2671-4D49-8CDD-F07393AD86E6}"/>
          </ac:spMkLst>
        </pc:spChg>
        <pc:spChg chg="add mod">
          <ac:chgData name="Zhipei Yan" userId="a12b1dbe-d58f-460e-ad06-a8153aa572e5" providerId="ADAL" clId="{838CB1E5-3574-49C9-AA54-25B408A30980}" dt="2021-06-07T10:02:48.504" v="17965" actId="1076"/>
          <ac:spMkLst>
            <pc:docMk/>
            <pc:sldMk cId="1231633817" sldId="434"/>
            <ac:spMk id="17" creationId="{D0F4AB40-C6BC-487C-85F1-816B4BB778F2}"/>
          </ac:spMkLst>
        </pc:spChg>
        <pc:spChg chg="del">
          <ac:chgData name="Zhipei Yan" userId="a12b1dbe-d58f-460e-ad06-a8153aa572e5" providerId="ADAL" clId="{838CB1E5-3574-49C9-AA54-25B408A30980}" dt="2021-06-07T09:57:01.094" v="17795" actId="478"/>
          <ac:spMkLst>
            <pc:docMk/>
            <pc:sldMk cId="1231633817" sldId="434"/>
            <ac:spMk id="18" creationId="{9D249215-95E3-4A46-8BE0-3F4328C86CBD}"/>
          </ac:spMkLst>
        </pc:spChg>
        <pc:spChg chg="add del mod">
          <ac:chgData name="Zhipei Yan" userId="a12b1dbe-d58f-460e-ad06-a8153aa572e5" providerId="ADAL" clId="{838CB1E5-3574-49C9-AA54-25B408A30980}" dt="2021-06-07T10:03:01.181" v="17969" actId="478"/>
          <ac:spMkLst>
            <pc:docMk/>
            <pc:sldMk cId="1231633817" sldId="434"/>
            <ac:spMk id="19" creationId="{D1B8BC8E-87BF-434A-ADAB-7107283D2627}"/>
          </ac:spMkLst>
        </pc:spChg>
        <pc:spChg chg="del">
          <ac:chgData name="Zhipei Yan" userId="a12b1dbe-d58f-460e-ad06-a8153aa572e5" providerId="ADAL" clId="{838CB1E5-3574-49C9-AA54-25B408A30980}" dt="2021-06-07T09:57:05.479" v="17796" actId="478"/>
          <ac:spMkLst>
            <pc:docMk/>
            <pc:sldMk cId="1231633817" sldId="434"/>
            <ac:spMk id="20" creationId="{E2202117-4991-421D-B6AA-6DDDA25CEF99}"/>
          </ac:spMkLst>
        </pc:spChg>
        <pc:spChg chg="del">
          <ac:chgData name="Zhipei Yan" userId="a12b1dbe-d58f-460e-ad06-a8153aa572e5" providerId="ADAL" clId="{838CB1E5-3574-49C9-AA54-25B408A30980}" dt="2021-06-07T09:57:36.777" v="17803" actId="478"/>
          <ac:spMkLst>
            <pc:docMk/>
            <pc:sldMk cId="1231633817" sldId="434"/>
            <ac:spMk id="56" creationId="{F3B21828-74AB-4CD0-BE24-044EB742C741}"/>
          </ac:spMkLst>
        </pc:spChg>
        <pc:spChg chg="del">
          <ac:chgData name="Zhipei Yan" userId="a12b1dbe-d58f-460e-ad06-a8153aa572e5" providerId="ADAL" clId="{838CB1E5-3574-49C9-AA54-25B408A30980}" dt="2021-06-07T09:57:44.313" v="17805" actId="478"/>
          <ac:spMkLst>
            <pc:docMk/>
            <pc:sldMk cId="1231633817" sldId="434"/>
            <ac:spMk id="57" creationId="{828A6C10-F64C-43A2-813C-691631EEADEB}"/>
          </ac:spMkLst>
        </pc:spChg>
        <pc:spChg chg="del">
          <ac:chgData name="Zhipei Yan" userId="a12b1dbe-d58f-460e-ad06-a8153aa572e5" providerId="ADAL" clId="{838CB1E5-3574-49C9-AA54-25B408A30980}" dt="2021-06-07T09:57:48.179" v="17806" actId="478"/>
          <ac:spMkLst>
            <pc:docMk/>
            <pc:sldMk cId="1231633817" sldId="434"/>
            <ac:spMk id="59" creationId="{8619D384-2EC3-4C6C-914E-69AECBE0C95D}"/>
          </ac:spMkLst>
        </pc:spChg>
        <pc:cxnChg chg="mod">
          <ac:chgData name="Zhipei Yan" userId="a12b1dbe-d58f-460e-ad06-a8153aa572e5" providerId="ADAL" clId="{838CB1E5-3574-49C9-AA54-25B408A30980}" dt="2021-06-07T09:57:28.033" v="17801" actId="1076"/>
          <ac:cxnSpMkLst>
            <pc:docMk/>
            <pc:sldMk cId="1231633817" sldId="434"/>
            <ac:cxnSpMk id="11" creationId="{CAC9E194-2BB9-4AE3-A611-230103EB68BC}"/>
          </ac:cxnSpMkLst>
        </pc:cxnChg>
        <pc:cxnChg chg="del mod">
          <ac:chgData name="Zhipei Yan" userId="a12b1dbe-d58f-460e-ad06-a8153aa572e5" providerId="ADAL" clId="{838CB1E5-3574-49C9-AA54-25B408A30980}" dt="2021-06-07T09:58:42.177" v="17839" actId="478"/>
          <ac:cxnSpMkLst>
            <pc:docMk/>
            <pc:sldMk cId="1231633817" sldId="434"/>
            <ac:cxnSpMk id="12" creationId="{7C9344DA-7B03-4CB5-91F7-CCDC5A87EDB5}"/>
          </ac:cxnSpMkLst>
        </pc:cxnChg>
      </pc:sldChg>
      <pc:sldChg chg="addSp delSp modSp new mod">
        <pc:chgData name="Zhipei Yan" userId="a12b1dbe-d58f-460e-ad06-a8153aa572e5" providerId="ADAL" clId="{838CB1E5-3574-49C9-AA54-25B408A30980}" dt="2021-06-07T10:13:05.532" v="18265" actId="1076"/>
        <pc:sldMkLst>
          <pc:docMk/>
          <pc:sldMk cId="1552257924" sldId="435"/>
        </pc:sldMkLst>
        <pc:spChg chg="mod">
          <ac:chgData name="Zhipei Yan" userId="a12b1dbe-d58f-460e-ad06-a8153aa572e5" providerId="ADAL" clId="{838CB1E5-3574-49C9-AA54-25B408A30980}" dt="2021-06-07T10:07:16.366" v="18026"/>
          <ac:spMkLst>
            <pc:docMk/>
            <pc:sldMk cId="1552257924" sldId="435"/>
            <ac:spMk id="2" creationId="{67AA0B71-88E6-4592-BA5A-94B1383E714F}"/>
          </ac:spMkLst>
        </pc:spChg>
        <pc:spChg chg="mod">
          <ac:chgData name="Zhipei Yan" userId="a12b1dbe-d58f-460e-ad06-a8153aa572e5" providerId="ADAL" clId="{838CB1E5-3574-49C9-AA54-25B408A30980}" dt="2021-06-07T10:08:43.262" v="18209" actId="313"/>
          <ac:spMkLst>
            <pc:docMk/>
            <pc:sldMk cId="1552257924" sldId="435"/>
            <ac:spMk id="3" creationId="{11BE2FD9-28CB-479F-9DBC-9AC10711E50E}"/>
          </ac:spMkLst>
        </pc:spChg>
        <pc:spChg chg="add del mod">
          <ac:chgData name="Zhipei Yan" userId="a12b1dbe-d58f-460e-ad06-a8153aa572e5" providerId="ADAL" clId="{838CB1E5-3574-49C9-AA54-25B408A30980}" dt="2021-06-07T10:11:38.576" v="18252" actId="478"/>
          <ac:spMkLst>
            <pc:docMk/>
            <pc:sldMk cId="1552257924" sldId="435"/>
            <ac:spMk id="4" creationId="{8C6803E6-E917-42E6-8CFA-448FC35C5517}"/>
          </ac:spMkLst>
        </pc:spChg>
        <pc:spChg chg="add del mod">
          <ac:chgData name="Zhipei Yan" userId="a12b1dbe-d58f-460e-ad06-a8153aa572e5" providerId="ADAL" clId="{838CB1E5-3574-49C9-AA54-25B408A30980}" dt="2021-06-07T10:11:41.318" v="18253" actId="478"/>
          <ac:spMkLst>
            <pc:docMk/>
            <pc:sldMk cId="1552257924" sldId="435"/>
            <ac:spMk id="5" creationId="{92713FF3-24DB-4AC5-BB14-65B773E749F4}"/>
          </ac:spMkLst>
        </pc:spChg>
        <pc:spChg chg="add del mod">
          <ac:chgData name="Zhipei Yan" userId="a12b1dbe-d58f-460e-ad06-a8153aa572e5" providerId="ADAL" clId="{838CB1E5-3574-49C9-AA54-25B408A30980}" dt="2021-06-07T10:10:21.184" v="18213" actId="478"/>
          <ac:spMkLst>
            <pc:docMk/>
            <pc:sldMk cId="1552257924" sldId="435"/>
            <ac:spMk id="6" creationId="{BAB91FF3-1B8F-4D54-A9A8-4AA94A7A9A2B}"/>
          </ac:spMkLst>
        </pc:spChg>
        <pc:spChg chg="add del mod">
          <ac:chgData name="Zhipei Yan" userId="a12b1dbe-d58f-460e-ad06-a8153aa572e5" providerId="ADAL" clId="{838CB1E5-3574-49C9-AA54-25B408A30980}" dt="2021-06-07T10:10:18.590" v="18212" actId="478"/>
          <ac:spMkLst>
            <pc:docMk/>
            <pc:sldMk cId="1552257924" sldId="435"/>
            <ac:spMk id="7" creationId="{9DF695E9-977F-4DE4-9484-6BAFD08F1153}"/>
          </ac:spMkLst>
        </pc:spChg>
        <pc:spChg chg="add mod">
          <ac:chgData name="Zhipei Yan" userId="a12b1dbe-d58f-460e-ad06-a8153aa572e5" providerId="ADAL" clId="{838CB1E5-3574-49C9-AA54-25B408A30980}" dt="2021-06-07T10:11:45.546" v="18254" actId="1076"/>
          <ac:spMkLst>
            <pc:docMk/>
            <pc:sldMk cId="1552257924" sldId="435"/>
            <ac:spMk id="8" creationId="{F3F24B4F-BD9B-409A-A2B9-1752B4F97F83}"/>
          </ac:spMkLst>
        </pc:spChg>
        <pc:spChg chg="add del mod">
          <ac:chgData name="Zhipei Yan" userId="a12b1dbe-d58f-460e-ad06-a8153aa572e5" providerId="ADAL" clId="{838CB1E5-3574-49C9-AA54-25B408A30980}" dt="2021-06-07T10:10:22.161" v="18214" actId="478"/>
          <ac:spMkLst>
            <pc:docMk/>
            <pc:sldMk cId="1552257924" sldId="435"/>
            <ac:spMk id="10" creationId="{4A21096D-3A56-480A-9064-572F25547CDA}"/>
          </ac:spMkLst>
        </pc:spChg>
        <pc:spChg chg="add mod">
          <ac:chgData name="Zhipei Yan" userId="a12b1dbe-d58f-460e-ad06-a8153aa572e5" providerId="ADAL" clId="{838CB1E5-3574-49C9-AA54-25B408A30980}" dt="2021-06-07T10:11:45.546" v="18254" actId="1076"/>
          <ac:spMkLst>
            <pc:docMk/>
            <pc:sldMk cId="1552257924" sldId="435"/>
            <ac:spMk id="12" creationId="{A9FED784-DEC0-4956-8F03-B205121B9F57}"/>
          </ac:spMkLst>
        </pc:spChg>
        <pc:spChg chg="add mod">
          <ac:chgData name="Zhipei Yan" userId="a12b1dbe-d58f-460e-ad06-a8153aa572e5" providerId="ADAL" clId="{838CB1E5-3574-49C9-AA54-25B408A30980}" dt="2021-06-07T10:13:01.817" v="18264" actId="1076"/>
          <ac:spMkLst>
            <pc:docMk/>
            <pc:sldMk cId="1552257924" sldId="435"/>
            <ac:spMk id="14" creationId="{66903E91-DC8E-4B00-9D6B-6B7E3C5AFC94}"/>
          </ac:spMkLst>
        </pc:spChg>
        <pc:spChg chg="add mod">
          <ac:chgData name="Zhipei Yan" userId="a12b1dbe-d58f-460e-ad06-a8153aa572e5" providerId="ADAL" clId="{838CB1E5-3574-49C9-AA54-25B408A30980}" dt="2021-06-07T10:13:05.532" v="18265" actId="1076"/>
          <ac:spMkLst>
            <pc:docMk/>
            <pc:sldMk cId="1552257924" sldId="435"/>
            <ac:spMk id="15" creationId="{CE048A17-ED66-429A-AC08-08320013F0B5}"/>
          </ac:spMkLst>
        </pc:spChg>
        <pc:spChg chg="add mod ord">
          <ac:chgData name="Zhipei Yan" userId="a12b1dbe-d58f-460e-ad06-a8153aa572e5" providerId="ADAL" clId="{838CB1E5-3574-49C9-AA54-25B408A30980}" dt="2021-06-07T10:12:23.824" v="18259" actId="167"/>
          <ac:spMkLst>
            <pc:docMk/>
            <pc:sldMk cId="1552257924" sldId="435"/>
            <ac:spMk id="19" creationId="{2B21DD9B-353D-4057-9B0E-CFA63C41E9DC}"/>
          </ac:spMkLst>
        </pc:spChg>
        <pc:spChg chg="add mod">
          <ac:chgData name="Zhipei Yan" userId="a12b1dbe-d58f-460e-ad06-a8153aa572e5" providerId="ADAL" clId="{838CB1E5-3574-49C9-AA54-25B408A30980}" dt="2021-06-07T10:12:51.414" v="18263" actId="1582"/>
          <ac:spMkLst>
            <pc:docMk/>
            <pc:sldMk cId="1552257924" sldId="435"/>
            <ac:spMk id="20" creationId="{2F7F1759-B595-4165-99C3-AD0A34ED8D80}"/>
          </ac:spMkLst>
        </pc:spChg>
        <pc:cxnChg chg="add mod">
          <ac:chgData name="Zhipei Yan" userId="a12b1dbe-d58f-460e-ad06-a8153aa572e5" providerId="ADAL" clId="{838CB1E5-3574-49C9-AA54-25B408A30980}" dt="2021-06-07T10:11:45.546" v="18254" actId="1076"/>
          <ac:cxnSpMkLst>
            <pc:docMk/>
            <pc:sldMk cId="1552257924" sldId="435"/>
            <ac:cxnSpMk id="9" creationId="{72F8063B-D5ED-4831-8171-A0911163327D}"/>
          </ac:cxnSpMkLst>
        </pc:cxnChg>
        <pc:cxnChg chg="add mod">
          <ac:chgData name="Zhipei Yan" userId="a12b1dbe-d58f-460e-ad06-a8153aa572e5" providerId="ADAL" clId="{838CB1E5-3574-49C9-AA54-25B408A30980}" dt="2021-06-07T10:11:45.546" v="18254" actId="1076"/>
          <ac:cxnSpMkLst>
            <pc:docMk/>
            <pc:sldMk cId="1552257924" sldId="435"/>
            <ac:cxnSpMk id="11" creationId="{83C1DB52-1E1A-4A99-A6CE-834955D6DAB9}"/>
          </ac:cxnSpMkLst>
        </pc:cxnChg>
        <pc:cxnChg chg="add mod">
          <ac:chgData name="Zhipei Yan" userId="a12b1dbe-d58f-460e-ad06-a8153aa572e5" providerId="ADAL" clId="{838CB1E5-3574-49C9-AA54-25B408A30980}" dt="2021-06-07T10:11:45.546" v="18254" actId="1076"/>
          <ac:cxnSpMkLst>
            <pc:docMk/>
            <pc:sldMk cId="1552257924" sldId="435"/>
            <ac:cxnSpMk id="13" creationId="{EFFD5FE0-2804-4EE6-81ED-7D6D1632098D}"/>
          </ac:cxnSpMkLst>
        </pc:cxnChg>
      </pc:sldChg>
      <pc:sldChg chg="addSp delSp modSp add mod">
        <pc:chgData name="Zhipei Yan" userId="a12b1dbe-d58f-460e-ad06-a8153aa572e5" providerId="ADAL" clId="{838CB1E5-3574-49C9-AA54-25B408A30980}" dt="2021-06-07T10:15:58.295" v="18398" actId="1076"/>
        <pc:sldMkLst>
          <pc:docMk/>
          <pc:sldMk cId="4066365729" sldId="436"/>
        </pc:sldMkLst>
        <pc:spChg chg="add del mod">
          <ac:chgData name="Zhipei Yan" userId="a12b1dbe-d58f-460e-ad06-a8153aa572e5" providerId="ADAL" clId="{838CB1E5-3574-49C9-AA54-25B408A30980}" dt="2021-06-07T10:14:55.505" v="18339" actId="478"/>
          <ac:spMkLst>
            <pc:docMk/>
            <pc:sldMk cId="4066365729" sldId="436"/>
            <ac:spMk id="5" creationId="{EBB18E88-B39D-4D60-AAD2-AD52C3F2F4A3}"/>
          </ac:spMkLst>
        </pc:spChg>
        <pc:spChg chg="del">
          <ac:chgData name="Zhipei Yan" userId="a12b1dbe-d58f-460e-ad06-a8153aa572e5" providerId="ADAL" clId="{838CB1E5-3574-49C9-AA54-25B408A30980}" dt="2021-06-07T10:13:51.406" v="18321" actId="478"/>
          <ac:spMkLst>
            <pc:docMk/>
            <pc:sldMk cId="4066365729" sldId="436"/>
            <ac:spMk id="6" creationId="{30E3974B-6C4E-4947-A3B3-63700E64E3F6}"/>
          </ac:spMkLst>
        </pc:spChg>
        <pc:spChg chg="add del">
          <ac:chgData name="Zhipei Yan" userId="a12b1dbe-d58f-460e-ad06-a8153aa572e5" providerId="ADAL" clId="{838CB1E5-3574-49C9-AA54-25B408A30980}" dt="2021-06-07T10:14:07.927" v="18326" actId="478"/>
          <ac:spMkLst>
            <pc:docMk/>
            <pc:sldMk cId="4066365729" sldId="436"/>
            <ac:spMk id="7" creationId="{31D02320-6339-419C-B9B2-5BAB92EBB7E7}"/>
          </ac:spMkLst>
        </pc:spChg>
        <pc:spChg chg="del">
          <ac:chgData name="Zhipei Yan" userId="a12b1dbe-d58f-460e-ad06-a8153aa572e5" providerId="ADAL" clId="{838CB1E5-3574-49C9-AA54-25B408A30980}" dt="2021-06-07T10:13:49.839" v="18320" actId="478"/>
          <ac:spMkLst>
            <pc:docMk/>
            <pc:sldMk cId="4066365729" sldId="436"/>
            <ac:spMk id="8" creationId="{BDBBE87B-815D-4778-9C32-726F5595266E}"/>
          </ac:spMkLst>
        </pc:spChg>
        <pc:spChg chg="mod">
          <ac:chgData name="Zhipei Yan" userId="a12b1dbe-d58f-460e-ad06-a8153aa572e5" providerId="ADAL" clId="{838CB1E5-3574-49C9-AA54-25B408A30980}" dt="2021-06-07T10:14:39.809" v="18334" actId="14100"/>
          <ac:spMkLst>
            <pc:docMk/>
            <pc:sldMk cId="4066365729" sldId="436"/>
            <ac:spMk id="9" creationId="{A7778FF1-0892-466D-9FB6-050F688DB944}"/>
          </ac:spMkLst>
        </pc:spChg>
        <pc:spChg chg="del">
          <ac:chgData name="Zhipei Yan" userId="a12b1dbe-d58f-460e-ad06-a8153aa572e5" providerId="ADAL" clId="{838CB1E5-3574-49C9-AA54-25B408A30980}" dt="2021-06-07T10:14:57.899" v="18340" actId="478"/>
          <ac:spMkLst>
            <pc:docMk/>
            <pc:sldMk cId="4066365729" sldId="436"/>
            <ac:spMk id="18" creationId="{9D249215-95E3-4A46-8BE0-3F4328C86CBD}"/>
          </ac:spMkLst>
        </pc:spChg>
        <pc:spChg chg="del">
          <ac:chgData name="Zhipei Yan" userId="a12b1dbe-d58f-460e-ad06-a8153aa572e5" providerId="ADAL" clId="{838CB1E5-3574-49C9-AA54-25B408A30980}" dt="2021-06-07T10:14:52.053" v="18337" actId="478"/>
          <ac:spMkLst>
            <pc:docMk/>
            <pc:sldMk cId="4066365729" sldId="436"/>
            <ac:spMk id="20" creationId="{E2202117-4991-421D-B6AA-6DDDA25CEF99}"/>
          </ac:spMkLst>
        </pc:spChg>
        <pc:spChg chg="del">
          <ac:chgData name="Zhipei Yan" userId="a12b1dbe-d58f-460e-ad06-a8153aa572e5" providerId="ADAL" clId="{838CB1E5-3574-49C9-AA54-25B408A30980}" dt="2021-06-07T10:15:37.651" v="18393" actId="478"/>
          <ac:spMkLst>
            <pc:docMk/>
            <pc:sldMk cId="4066365729" sldId="436"/>
            <ac:spMk id="56" creationId="{F3B21828-74AB-4CD0-BE24-044EB742C741}"/>
          </ac:spMkLst>
        </pc:spChg>
        <pc:spChg chg="mod">
          <ac:chgData name="Zhipei Yan" userId="a12b1dbe-d58f-460e-ad06-a8153aa572e5" providerId="ADAL" clId="{838CB1E5-3574-49C9-AA54-25B408A30980}" dt="2021-06-07T10:13:34.554" v="18318" actId="20577"/>
          <ac:spMkLst>
            <pc:docMk/>
            <pc:sldMk cId="4066365729" sldId="436"/>
            <ac:spMk id="60" creationId="{C3A7DDB1-0006-46FD-817F-D5C02B7DEC7F}"/>
          </ac:spMkLst>
        </pc:spChg>
        <pc:spChg chg="del">
          <ac:chgData name="Zhipei Yan" userId="a12b1dbe-d58f-460e-ad06-a8153aa572e5" providerId="ADAL" clId="{838CB1E5-3574-49C9-AA54-25B408A30980}" dt="2021-06-07T10:13:46.182" v="18319" actId="478"/>
          <ac:spMkLst>
            <pc:docMk/>
            <pc:sldMk cId="4066365729" sldId="436"/>
            <ac:spMk id="62" creationId="{CC194C9B-B0DA-4C04-8DE6-023FE0953946}"/>
          </ac:spMkLst>
        </pc:spChg>
        <pc:spChg chg="mod">
          <ac:chgData name="Zhipei Yan" userId="a12b1dbe-d58f-460e-ad06-a8153aa572e5" providerId="ADAL" clId="{838CB1E5-3574-49C9-AA54-25B408A30980}" dt="2021-06-07T10:15:25.038" v="18368" actId="1037"/>
          <ac:spMkLst>
            <pc:docMk/>
            <pc:sldMk cId="4066365729" sldId="436"/>
            <ac:spMk id="63" creationId="{5264A9CB-C0A0-4929-BFBF-98F7CBA52A3A}"/>
          </ac:spMkLst>
        </pc:spChg>
        <pc:spChg chg="mod">
          <ac:chgData name="Zhipei Yan" userId="a12b1dbe-d58f-460e-ad06-a8153aa572e5" providerId="ADAL" clId="{838CB1E5-3574-49C9-AA54-25B408A30980}" dt="2021-06-07T10:15:35.470" v="18392" actId="1076"/>
          <ac:spMkLst>
            <pc:docMk/>
            <pc:sldMk cId="4066365729" sldId="436"/>
            <ac:spMk id="64" creationId="{D108592C-7770-46DF-8C00-90496F9C1790}"/>
          </ac:spMkLst>
        </pc:spChg>
        <pc:spChg chg="add del mod">
          <ac:chgData name="Zhipei Yan" userId="a12b1dbe-d58f-460e-ad06-a8153aa572e5" providerId="ADAL" clId="{838CB1E5-3574-49C9-AA54-25B408A30980}" dt="2021-06-07T10:15:41.727" v="18394" actId="478"/>
          <ac:spMkLst>
            <pc:docMk/>
            <pc:sldMk cId="4066365729" sldId="436"/>
            <ac:spMk id="65" creationId="{7FD110C9-838B-44DA-8D79-6D07377C04D3}"/>
          </ac:spMkLst>
        </pc:spChg>
        <pc:spChg chg="add mod">
          <ac:chgData name="Zhipei Yan" userId="a12b1dbe-d58f-460e-ad06-a8153aa572e5" providerId="ADAL" clId="{838CB1E5-3574-49C9-AA54-25B408A30980}" dt="2021-06-07T10:15:58.295" v="18398" actId="1076"/>
          <ac:spMkLst>
            <pc:docMk/>
            <pc:sldMk cId="4066365729" sldId="436"/>
            <ac:spMk id="66" creationId="{E538E7A5-1952-4BD3-8128-90DC034DF74F}"/>
          </ac:spMkLst>
        </pc:spChg>
        <pc:cxnChg chg="mod">
          <ac:chgData name="Zhipei Yan" userId="a12b1dbe-d58f-460e-ad06-a8153aa572e5" providerId="ADAL" clId="{838CB1E5-3574-49C9-AA54-25B408A30980}" dt="2021-06-07T10:14:47.882" v="18336" actId="1076"/>
          <ac:cxnSpMkLst>
            <pc:docMk/>
            <pc:sldMk cId="4066365729" sldId="436"/>
            <ac:cxnSpMk id="12" creationId="{7C9344DA-7B03-4CB5-91F7-CCDC5A87EDB5}"/>
          </ac:cxnSpMkLst>
        </pc:cxnChg>
      </pc:sldChg>
      <pc:sldChg chg="addSp delSp modSp new mod modAnim">
        <pc:chgData name="Zhipei Yan" userId="a12b1dbe-d58f-460e-ad06-a8153aa572e5" providerId="ADAL" clId="{838CB1E5-3574-49C9-AA54-25B408A30980}" dt="2021-06-07T10:42:57.330" v="18515"/>
        <pc:sldMkLst>
          <pc:docMk/>
          <pc:sldMk cId="1404415763" sldId="437"/>
        </pc:sldMkLst>
        <pc:spChg chg="mod">
          <ac:chgData name="Zhipei Yan" userId="a12b1dbe-d58f-460e-ad06-a8153aa572e5" providerId="ADAL" clId="{838CB1E5-3574-49C9-AA54-25B408A30980}" dt="2021-06-07T10:17:15.657" v="18413" actId="20577"/>
          <ac:spMkLst>
            <pc:docMk/>
            <pc:sldMk cId="1404415763" sldId="437"/>
            <ac:spMk id="2" creationId="{71A671C4-9E73-4064-877D-9F18F18EF9BB}"/>
          </ac:spMkLst>
        </pc:spChg>
        <pc:spChg chg="del">
          <ac:chgData name="Zhipei Yan" userId="a12b1dbe-d58f-460e-ad06-a8153aa572e5" providerId="ADAL" clId="{838CB1E5-3574-49C9-AA54-25B408A30980}" dt="2021-06-07T10:18:51.902" v="18429" actId="478"/>
          <ac:spMkLst>
            <pc:docMk/>
            <pc:sldMk cId="1404415763" sldId="437"/>
            <ac:spMk id="3" creationId="{534A0689-470D-4978-8548-3786825EA3DF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4" creationId="{837B5D32-54AC-415A-8682-8E0D16B26373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5" creationId="{31F60675-65C7-404F-A47C-7B12EB13B591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9" creationId="{47760ED7-62D7-4C25-AE03-07000FE24305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10" creationId="{A7808345-9786-46B1-ACC5-FC97CEBFD202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11" creationId="{BF645D3D-9D8D-4EBB-93A7-C8C575C7A22E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13" creationId="{E3717F2B-29A0-472B-BC77-FB7FA260563A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14" creationId="{8D2EEAC1-F57D-4B27-AB60-04C826816EEF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16" creationId="{B7318FC6-ED4F-4359-84E6-D98DE1494715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19" creationId="{417FB27C-5F4B-44C7-A79B-47375B7B217F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20" creationId="{572B6E6F-535E-41F6-AA72-AEAC6A18CD85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21" creationId="{7891A62A-ED08-466B-B29B-64679FFCC9D0}"/>
          </ac:spMkLst>
        </pc:spChg>
        <pc:spChg chg="add del mod">
          <ac:chgData name="Zhipei Yan" userId="a12b1dbe-d58f-460e-ad06-a8153aa572e5" providerId="ADAL" clId="{838CB1E5-3574-49C9-AA54-25B408A30980}" dt="2021-06-07T10:18:05.962" v="18417"/>
          <ac:spMkLst>
            <pc:docMk/>
            <pc:sldMk cId="1404415763" sldId="437"/>
            <ac:spMk id="22" creationId="{0D16744C-3059-4A16-9B22-FD7D8CA21BDC}"/>
          </ac:spMkLst>
        </pc:spChg>
        <pc:spChg chg="add mod">
          <ac:chgData name="Zhipei Yan" userId="a12b1dbe-d58f-460e-ad06-a8153aa572e5" providerId="ADAL" clId="{838CB1E5-3574-49C9-AA54-25B408A30980}" dt="2021-06-07T10:18:22.159" v="18419" actId="1076"/>
          <ac:spMkLst>
            <pc:docMk/>
            <pc:sldMk cId="1404415763" sldId="437"/>
            <ac:spMk id="23" creationId="{D42651B0-0414-401E-B5BC-30D748EC485A}"/>
          </ac:spMkLst>
        </pc:spChg>
        <pc:spChg chg="add mod">
          <ac:chgData name="Zhipei Yan" userId="a12b1dbe-d58f-460e-ad06-a8153aa572e5" providerId="ADAL" clId="{838CB1E5-3574-49C9-AA54-25B408A30980}" dt="2021-06-07T10:18:39.026" v="18425" actId="1076"/>
          <ac:spMkLst>
            <pc:docMk/>
            <pc:sldMk cId="1404415763" sldId="437"/>
            <ac:spMk id="26" creationId="{BFF1361F-F980-4EB6-BE73-7FAAA5797C3A}"/>
          </ac:spMkLst>
        </pc:spChg>
        <pc:spChg chg="add mod">
          <ac:chgData name="Zhipei Yan" userId="a12b1dbe-d58f-460e-ad06-a8153aa572e5" providerId="ADAL" clId="{838CB1E5-3574-49C9-AA54-25B408A30980}" dt="2021-06-07T10:40:35.473" v="18492" actId="1076"/>
          <ac:spMkLst>
            <pc:docMk/>
            <pc:sldMk cId="1404415763" sldId="437"/>
            <ac:spMk id="44" creationId="{D690A5EA-0BE7-4519-A3C3-234C1340991F}"/>
          </ac:spMkLst>
        </pc:spChg>
        <pc:spChg chg="add mod">
          <ac:chgData name="Zhipei Yan" userId="a12b1dbe-d58f-460e-ad06-a8153aa572e5" providerId="ADAL" clId="{838CB1E5-3574-49C9-AA54-25B408A30980}" dt="2021-06-07T10:40:43.591" v="18494" actId="1076"/>
          <ac:spMkLst>
            <pc:docMk/>
            <pc:sldMk cId="1404415763" sldId="437"/>
            <ac:spMk id="45" creationId="{00EB7384-BBFC-46DB-A9A0-0825B60CFC3A}"/>
          </ac:spMkLst>
        </pc:spChg>
        <pc:spChg chg="add mod">
          <ac:chgData name="Zhipei Yan" userId="a12b1dbe-d58f-460e-ad06-a8153aa572e5" providerId="ADAL" clId="{838CB1E5-3574-49C9-AA54-25B408A30980}" dt="2021-06-07T10:40:49.984" v="18496" actId="1076"/>
          <ac:spMkLst>
            <pc:docMk/>
            <pc:sldMk cId="1404415763" sldId="437"/>
            <ac:spMk id="46" creationId="{2883CAD2-1DC1-4251-8E39-838C09E5D39E}"/>
          </ac:spMkLst>
        </pc:spChg>
        <pc:spChg chg="add mod">
          <ac:chgData name="Zhipei Yan" userId="a12b1dbe-d58f-460e-ad06-a8153aa572e5" providerId="ADAL" clId="{838CB1E5-3574-49C9-AA54-25B408A30980}" dt="2021-06-07T10:41:07.845" v="18499" actId="1076"/>
          <ac:spMkLst>
            <pc:docMk/>
            <pc:sldMk cId="1404415763" sldId="437"/>
            <ac:spMk id="47" creationId="{97B3BBCE-316B-4700-A82C-6996D893BA79}"/>
          </ac:spMkLst>
        </pc:spChg>
        <pc:spChg chg="add mod">
          <ac:chgData name="Zhipei Yan" userId="a12b1dbe-d58f-460e-ad06-a8153aa572e5" providerId="ADAL" clId="{838CB1E5-3574-49C9-AA54-25B408A30980}" dt="2021-06-07T10:41:14.157" v="18501" actId="1076"/>
          <ac:spMkLst>
            <pc:docMk/>
            <pc:sldMk cId="1404415763" sldId="437"/>
            <ac:spMk id="48" creationId="{7B9BEB7D-DDA7-41CB-8089-1A73D2A073FD}"/>
          </ac:spMkLst>
        </pc:spChg>
        <pc:spChg chg="add mod ord">
          <ac:chgData name="Zhipei Yan" userId="a12b1dbe-d58f-460e-ad06-a8153aa572e5" providerId="ADAL" clId="{838CB1E5-3574-49C9-AA54-25B408A30980}" dt="2021-06-07T10:42:13.018" v="18508" actId="167"/>
          <ac:spMkLst>
            <pc:docMk/>
            <pc:sldMk cId="1404415763" sldId="437"/>
            <ac:spMk id="49" creationId="{FB0DAD65-FC8F-49CD-BA8C-B8286DCC6DB5}"/>
          </ac:spMkLst>
        </pc:spChg>
        <pc:spChg chg="add mod ord">
          <ac:chgData name="Zhipei Yan" userId="a12b1dbe-d58f-460e-ad06-a8153aa572e5" providerId="ADAL" clId="{838CB1E5-3574-49C9-AA54-25B408A30980}" dt="2021-06-07T10:42:52.259" v="18514" actId="167"/>
          <ac:spMkLst>
            <pc:docMk/>
            <pc:sldMk cId="1404415763" sldId="437"/>
            <ac:spMk id="50" creationId="{54DA2C95-77EE-42DD-AB0F-5B2BC536887C}"/>
          </ac:spMkLst>
        </pc:spChg>
        <pc:cxnChg chg="add del mod">
          <ac:chgData name="Zhipei Yan" userId="a12b1dbe-d58f-460e-ad06-a8153aa572e5" providerId="ADAL" clId="{838CB1E5-3574-49C9-AA54-25B408A30980}" dt="2021-06-07T10:18:05.962" v="18417"/>
          <ac:cxnSpMkLst>
            <pc:docMk/>
            <pc:sldMk cId="1404415763" sldId="437"/>
            <ac:cxnSpMk id="6" creationId="{15C3C8F2-E3CD-4064-9772-26225A545E43}"/>
          </ac:cxnSpMkLst>
        </pc:cxnChg>
        <pc:cxnChg chg="add del mod">
          <ac:chgData name="Zhipei Yan" userId="a12b1dbe-d58f-460e-ad06-a8153aa572e5" providerId="ADAL" clId="{838CB1E5-3574-49C9-AA54-25B408A30980}" dt="2021-06-07T10:18:05.962" v="18417"/>
          <ac:cxnSpMkLst>
            <pc:docMk/>
            <pc:sldMk cId="1404415763" sldId="437"/>
            <ac:cxnSpMk id="7" creationId="{AC120BBC-00E4-4ABB-BAE9-1F52211218FB}"/>
          </ac:cxnSpMkLst>
        </pc:cxnChg>
        <pc:cxnChg chg="add del mod">
          <ac:chgData name="Zhipei Yan" userId="a12b1dbe-d58f-460e-ad06-a8153aa572e5" providerId="ADAL" clId="{838CB1E5-3574-49C9-AA54-25B408A30980}" dt="2021-06-07T10:18:05.962" v="18417"/>
          <ac:cxnSpMkLst>
            <pc:docMk/>
            <pc:sldMk cId="1404415763" sldId="437"/>
            <ac:cxnSpMk id="8" creationId="{50E2FAAA-DED6-4ABA-8E8C-3305238581C0}"/>
          </ac:cxnSpMkLst>
        </pc:cxnChg>
        <pc:cxnChg chg="add del mod">
          <ac:chgData name="Zhipei Yan" userId="a12b1dbe-d58f-460e-ad06-a8153aa572e5" providerId="ADAL" clId="{838CB1E5-3574-49C9-AA54-25B408A30980}" dt="2021-06-07T10:18:05.962" v="18417"/>
          <ac:cxnSpMkLst>
            <pc:docMk/>
            <pc:sldMk cId="1404415763" sldId="437"/>
            <ac:cxnSpMk id="12" creationId="{6ECB9C03-B63D-48F9-9915-1CFBE0A61416}"/>
          </ac:cxnSpMkLst>
        </pc:cxnChg>
        <pc:cxnChg chg="add del mod">
          <ac:chgData name="Zhipei Yan" userId="a12b1dbe-d58f-460e-ad06-a8153aa572e5" providerId="ADAL" clId="{838CB1E5-3574-49C9-AA54-25B408A30980}" dt="2021-06-07T10:18:05.962" v="18417"/>
          <ac:cxnSpMkLst>
            <pc:docMk/>
            <pc:sldMk cId="1404415763" sldId="437"/>
            <ac:cxnSpMk id="15" creationId="{5C4077C7-AE6D-420B-A304-B46605852B98}"/>
          </ac:cxnSpMkLst>
        </pc:cxnChg>
        <pc:cxnChg chg="add del mod">
          <ac:chgData name="Zhipei Yan" userId="a12b1dbe-d58f-460e-ad06-a8153aa572e5" providerId="ADAL" clId="{838CB1E5-3574-49C9-AA54-25B408A30980}" dt="2021-06-07T10:18:05.962" v="18417"/>
          <ac:cxnSpMkLst>
            <pc:docMk/>
            <pc:sldMk cId="1404415763" sldId="437"/>
            <ac:cxnSpMk id="17" creationId="{EF9C4E56-B6C7-4822-B217-650A4E626B19}"/>
          </ac:cxnSpMkLst>
        </pc:cxnChg>
        <pc:cxnChg chg="add del mod">
          <ac:chgData name="Zhipei Yan" userId="a12b1dbe-d58f-460e-ad06-a8153aa572e5" providerId="ADAL" clId="{838CB1E5-3574-49C9-AA54-25B408A30980}" dt="2021-06-07T10:18:05.962" v="18417"/>
          <ac:cxnSpMkLst>
            <pc:docMk/>
            <pc:sldMk cId="1404415763" sldId="437"/>
            <ac:cxnSpMk id="18" creationId="{F40879C5-A9FC-448D-ACCC-68BC567A83EA}"/>
          </ac:cxnSpMkLst>
        </pc:cxnChg>
        <pc:cxnChg chg="add mod">
          <ac:chgData name="Zhipei Yan" userId="a12b1dbe-d58f-460e-ad06-a8153aa572e5" providerId="ADAL" clId="{838CB1E5-3574-49C9-AA54-25B408A30980}" dt="2021-06-07T10:18:30.864" v="18422" actId="1076"/>
          <ac:cxnSpMkLst>
            <pc:docMk/>
            <pc:sldMk cId="1404415763" sldId="437"/>
            <ac:cxnSpMk id="24" creationId="{22CC3EF4-64F9-42D3-A0D8-C31211C6A6CE}"/>
          </ac:cxnSpMkLst>
        </pc:cxnChg>
        <pc:cxnChg chg="add mod">
          <ac:chgData name="Zhipei Yan" userId="a12b1dbe-d58f-460e-ad06-a8153aa572e5" providerId="ADAL" clId="{838CB1E5-3574-49C9-AA54-25B408A30980}" dt="2021-06-07T10:18:48.160" v="18428" actId="14100"/>
          <ac:cxnSpMkLst>
            <pc:docMk/>
            <pc:sldMk cId="1404415763" sldId="437"/>
            <ac:cxnSpMk id="25" creationId="{B2410F6E-835B-4EF1-82BC-001FDCAB8D35}"/>
          </ac:cxnSpMkLst>
        </pc:cxnChg>
        <pc:cxnChg chg="add mod ord">
          <ac:chgData name="Zhipei Yan" userId="a12b1dbe-d58f-460e-ad06-a8153aa572e5" providerId="ADAL" clId="{838CB1E5-3574-49C9-AA54-25B408A30980}" dt="2021-06-07T10:19:30.560" v="18435" actId="167"/>
          <ac:cxnSpMkLst>
            <pc:docMk/>
            <pc:sldMk cId="1404415763" sldId="437"/>
            <ac:cxnSpMk id="30" creationId="{E3F26D61-386B-460B-B733-5A47E68A0D5B}"/>
          </ac:cxnSpMkLst>
        </pc:cxnChg>
        <pc:cxnChg chg="add mod ord">
          <ac:chgData name="Zhipei Yan" userId="a12b1dbe-d58f-460e-ad06-a8153aa572e5" providerId="ADAL" clId="{838CB1E5-3574-49C9-AA54-25B408A30980}" dt="2021-06-07T10:19:43.694" v="18439" actId="167"/>
          <ac:cxnSpMkLst>
            <pc:docMk/>
            <pc:sldMk cId="1404415763" sldId="437"/>
            <ac:cxnSpMk id="32" creationId="{8B953B0B-B45B-4052-B5E6-93655BA29D2E}"/>
          </ac:cxnSpMkLst>
        </pc:cxnChg>
        <pc:cxnChg chg="add del mod">
          <ac:chgData name="Zhipei Yan" userId="a12b1dbe-d58f-460e-ad06-a8153aa572e5" providerId="ADAL" clId="{838CB1E5-3574-49C9-AA54-25B408A30980}" dt="2021-06-07T10:20:10.383" v="18441" actId="11529"/>
          <ac:cxnSpMkLst>
            <pc:docMk/>
            <pc:sldMk cId="1404415763" sldId="437"/>
            <ac:cxnSpMk id="35" creationId="{4C87BC8C-A238-4328-A9B6-F796BF60134B}"/>
          </ac:cxnSpMkLst>
        </pc:cxnChg>
        <pc:cxnChg chg="add mod ord">
          <ac:chgData name="Zhipei Yan" userId="a12b1dbe-d58f-460e-ad06-a8153aa572e5" providerId="ADAL" clId="{838CB1E5-3574-49C9-AA54-25B408A30980}" dt="2021-06-07T10:20:43.139" v="18449" actId="171"/>
          <ac:cxnSpMkLst>
            <pc:docMk/>
            <pc:sldMk cId="1404415763" sldId="437"/>
            <ac:cxnSpMk id="36" creationId="{9B844D72-3DE2-4AEB-8B56-E68A4741DBE5}"/>
          </ac:cxnSpMkLst>
        </pc:cxnChg>
        <pc:cxnChg chg="add del mod">
          <ac:chgData name="Zhipei Yan" userId="a12b1dbe-d58f-460e-ad06-a8153aa572e5" providerId="ADAL" clId="{838CB1E5-3574-49C9-AA54-25B408A30980}" dt="2021-06-07T10:20:49.077" v="18451"/>
          <ac:cxnSpMkLst>
            <pc:docMk/>
            <pc:sldMk cId="1404415763" sldId="437"/>
            <ac:cxnSpMk id="38" creationId="{9F72E0EE-FE13-4972-B1EB-2AF5771F5F5D}"/>
          </ac:cxnSpMkLst>
        </pc:cxnChg>
        <pc:cxnChg chg="add mod ord">
          <ac:chgData name="Zhipei Yan" userId="a12b1dbe-d58f-460e-ad06-a8153aa572e5" providerId="ADAL" clId="{838CB1E5-3574-49C9-AA54-25B408A30980}" dt="2021-06-07T10:21:26.874" v="18481" actId="171"/>
          <ac:cxnSpMkLst>
            <pc:docMk/>
            <pc:sldMk cId="1404415763" sldId="437"/>
            <ac:cxnSpMk id="39" creationId="{3B333EB9-9A0A-4827-9725-714EC77463DF}"/>
          </ac:cxnSpMkLst>
        </pc:cxnChg>
        <pc:cxnChg chg="add mod">
          <ac:chgData name="Zhipei Yan" userId="a12b1dbe-d58f-460e-ad06-a8153aa572e5" providerId="ADAL" clId="{838CB1E5-3574-49C9-AA54-25B408A30980}" dt="2021-06-07T10:21:56.879" v="18485" actId="14100"/>
          <ac:cxnSpMkLst>
            <pc:docMk/>
            <pc:sldMk cId="1404415763" sldId="437"/>
            <ac:cxnSpMk id="42" creationId="{13777F51-3A52-4C89-9A3A-CA9360D5218D}"/>
          </ac:cxnSpMkLst>
        </pc:cxnChg>
      </pc:sldChg>
      <pc:sldChg chg="addSp modSp add mod modAnim">
        <pc:chgData name="Zhipei Yan" userId="a12b1dbe-d58f-460e-ad06-a8153aa572e5" providerId="ADAL" clId="{838CB1E5-3574-49C9-AA54-25B408A30980}" dt="2021-06-07T10:46:46.018" v="18651" actId="20577"/>
        <pc:sldMkLst>
          <pc:docMk/>
          <pc:sldMk cId="1813791924" sldId="438"/>
        </pc:sldMkLst>
        <pc:spChg chg="add mod">
          <ac:chgData name="Zhipei Yan" userId="a12b1dbe-d58f-460e-ad06-a8153aa572e5" providerId="ADAL" clId="{838CB1E5-3574-49C9-AA54-25B408A30980}" dt="2021-06-07T10:44:49.542" v="18539" actId="207"/>
          <ac:spMkLst>
            <pc:docMk/>
            <pc:sldMk cId="1813791924" sldId="438"/>
            <ac:spMk id="3" creationId="{AABADC77-0B38-4896-9B82-43C3F0511B13}"/>
          </ac:spMkLst>
        </pc:spChg>
        <pc:spChg chg="add mod">
          <ac:chgData name="Zhipei Yan" userId="a12b1dbe-d58f-460e-ad06-a8153aa572e5" providerId="ADAL" clId="{838CB1E5-3574-49C9-AA54-25B408A30980}" dt="2021-06-07T10:46:46.018" v="18651" actId="20577"/>
          <ac:spMkLst>
            <pc:docMk/>
            <pc:sldMk cId="1813791924" sldId="438"/>
            <ac:spMk id="4" creationId="{E2AEE73F-3837-422C-A092-05B4B9BCE500}"/>
          </ac:spMkLst>
        </pc:spChg>
        <pc:spChg chg="add mod">
          <ac:chgData name="Zhipei Yan" userId="a12b1dbe-d58f-460e-ad06-a8153aa572e5" providerId="ADAL" clId="{838CB1E5-3574-49C9-AA54-25B408A30980}" dt="2021-06-07T10:46:26.566" v="18633" actId="1076"/>
          <ac:spMkLst>
            <pc:docMk/>
            <pc:sldMk cId="1813791924" sldId="438"/>
            <ac:spMk id="5" creationId="{91432DFE-9617-4F1E-A62D-9F727297DA14}"/>
          </ac:spMkLst>
        </pc:spChg>
        <pc:spChg chg="add mod">
          <ac:chgData name="Zhipei Yan" userId="a12b1dbe-d58f-460e-ad06-a8153aa572e5" providerId="ADAL" clId="{838CB1E5-3574-49C9-AA54-25B408A30980}" dt="2021-06-07T10:44:02.532" v="18522" actId="14100"/>
          <ac:spMkLst>
            <pc:docMk/>
            <pc:sldMk cId="1813791924" sldId="438"/>
            <ac:spMk id="19" creationId="{8427C672-13AE-4747-A6AE-3B32F90568A0}"/>
          </ac:spMkLst>
        </pc:spChg>
        <pc:spChg chg="add mod">
          <ac:chgData name="Zhipei Yan" userId="a12b1dbe-d58f-460e-ad06-a8153aa572e5" providerId="ADAL" clId="{838CB1E5-3574-49C9-AA54-25B408A30980}" dt="2021-06-07T10:44:24.790" v="18530" actId="1076"/>
          <ac:spMkLst>
            <pc:docMk/>
            <pc:sldMk cId="1813791924" sldId="438"/>
            <ac:spMk id="20" creationId="{D44CDC5C-6AFB-4AB4-96A8-CFCCA929EE7C}"/>
          </ac:spMkLst>
        </pc:spChg>
        <pc:spChg chg="add mod">
          <ac:chgData name="Zhipei Yan" userId="a12b1dbe-d58f-460e-ad06-a8153aa572e5" providerId="ADAL" clId="{838CB1E5-3574-49C9-AA54-25B408A30980}" dt="2021-06-07T10:44:56.037" v="18543" actId="20577"/>
          <ac:spMkLst>
            <pc:docMk/>
            <pc:sldMk cId="1813791924" sldId="438"/>
            <ac:spMk id="22" creationId="{76F0C609-47AB-4C81-8B1F-64E25FC3A8F5}"/>
          </ac:spMkLst>
        </pc:spChg>
        <pc:spChg chg="add mod">
          <ac:chgData name="Zhipei Yan" userId="a12b1dbe-d58f-460e-ad06-a8153aa572e5" providerId="ADAL" clId="{838CB1E5-3574-49C9-AA54-25B408A30980}" dt="2021-06-07T10:45:03.755" v="18554" actId="20577"/>
          <ac:spMkLst>
            <pc:docMk/>
            <pc:sldMk cId="1813791924" sldId="438"/>
            <ac:spMk id="27" creationId="{BEA03F1B-0E06-48CB-8FAB-10CF47665773}"/>
          </ac:spMkLst>
        </pc:spChg>
        <pc:spChg chg="add mod">
          <ac:chgData name="Zhipei Yan" userId="a12b1dbe-d58f-460e-ad06-a8153aa572e5" providerId="ADAL" clId="{838CB1E5-3574-49C9-AA54-25B408A30980}" dt="2021-06-07T10:46:31.340" v="18637" actId="6549"/>
          <ac:spMkLst>
            <pc:docMk/>
            <pc:sldMk cId="1813791924" sldId="438"/>
            <ac:spMk id="28" creationId="{324E7B1A-12A8-4EF6-9205-42437C0BC08E}"/>
          </ac:spMkLst>
        </pc:spChg>
        <pc:spChg chg="add mod">
          <ac:chgData name="Zhipei Yan" userId="a12b1dbe-d58f-460e-ad06-a8153aa572e5" providerId="ADAL" clId="{838CB1E5-3574-49C9-AA54-25B408A30980}" dt="2021-06-07T10:46:40.604" v="18644" actId="1076"/>
          <ac:spMkLst>
            <pc:docMk/>
            <pc:sldMk cId="1813791924" sldId="438"/>
            <ac:spMk id="29" creationId="{9BE402D0-D962-49B5-9062-CCC63F14210E}"/>
          </ac:spMkLst>
        </pc:spChg>
      </pc:sldChg>
      <pc:sldChg chg="modSp new mod">
        <pc:chgData name="Zhipei Yan" userId="a12b1dbe-d58f-460e-ad06-a8153aa572e5" providerId="ADAL" clId="{838CB1E5-3574-49C9-AA54-25B408A30980}" dt="2021-06-07T10:57:50.675" v="18926" actId="20577"/>
        <pc:sldMkLst>
          <pc:docMk/>
          <pc:sldMk cId="4024929719" sldId="439"/>
        </pc:sldMkLst>
        <pc:spChg chg="mod">
          <ac:chgData name="Zhipei Yan" userId="a12b1dbe-d58f-460e-ad06-a8153aa572e5" providerId="ADAL" clId="{838CB1E5-3574-49C9-AA54-25B408A30980}" dt="2021-06-07T10:57:50.675" v="18926" actId="20577"/>
          <ac:spMkLst>
            <pc:docMk/>
            <pc:sldMk cId="4024929719" sldId="439"/>
            <ac:spMk id="2" creationId="{44F927AB-5D34-425E-A781-75A117FBEEDB}"/>
          </ac:spMkLst>
        </pc:spChg>
        <pc:spChg chg="mod">
          <ac:chgData name="Zhipei Yan" userId="a12b1dbe-d58f-460e-ad06-a8153aa572e5" providerId="ADAL" clId="{838CB1E5-3574-49C9-AA54-25B408A30980}" dt="2021-06-07T10:57:03.644" v="18903" actId="20577"/>
          <ac:spMkLst>
            <pc:docMk/>
            <pc:sldMk cId="4024929719" sldId="439"/>
            <ac:spMk id="3" creationId="{F14836ED-78B9-463B-9A87-2DB78FE3592F}"/>
          </ac:spMkLst>
        </pc:spChg>
      </pc:sldChg>
      <pc:sldChg chg="modSp new mod">
        <pc:chgData name="Zhipei Yan" userId="a12b1dbe-d58f-460e-ad06-a8153aa572e5" providerId="ADAL" clId="{838CB1E5-3574-49C9-AA54-25B408A30980}" dt="2021-06-07T11:34:58.461" v="19065" actId="20577"/>
        <pc:sldMkLst>
          <pc:docMk/>
          <pc:sldMk cId="2345293496" sldId="440"/>
        </pc:sldMkLst>
        <pc:spChg chg="mod">
          <ac:chgData name="Zhipei Yan" userId="a12b1dbe-d58f-460e-ad06-a8153aa572e5" providerId="ADAL" clId="{838CB1E5-3574-49C9-AA54-25B408A30980}" dt="2021-06-07T10:57:58.623" v="18942" actId="20577"/>
          <ac:spMkLst>
            <pc:docMk/>
            <pc:sldMk cId="2345293496" sldId="440"/>
            <ac:spMk id="2" creationId="{431A5E98-051E-4C59-9253-F07B11831467}"/>
          </ac:spMkLst>
        </pc:spChg>
        <pc:spChg chg="mod">
          <ac:chgData name="Zhipei Yan" userId="a12b1dbe-d58f-460e-ad06-a8153aa572e5" providerId="ADAL" clId="{838CB1E5-3574-49C9-AA54-25B408A30980}" dt="2021-06-07T11:34:58.461" v="19065" actId="20577"/>
          <ac:spMkLst>
            <pc:docMk/>
            <pc:sldMk cId="2345293496" sldId="440"/>
            <ac:spMk id="3" creationId="{97B6CBDA-B156-455B-B575-DD6DB1EA0742}"/>
          </ac:spMkLst>
        </pc:spChg>
      </pc:sldChg>
      <pc:sldChg chg="modSp new mod">
        <pc:chgData name="Zhipei Yan" userId="a12b1dbe-d58f-460e-ad06-a8153aa572e5" providerId="ADAL" clId="{838CB1E5-3574-49C9-AA54-25B408A30980}" dt="2021-06-07T11:47:23.006" v="19212" actId="20577"/>
        <pc:sldMkLst>
          <pc:docMk/>
          <pc:sldMk cId="1993572676" sldId="441"/>
        </pc:sldMkLst>
        <pc:spChg chg="mod">
          <ac:chgData name="Zhipei Yan" userId="a12b1dbe-d58f-460e-ad06-a8153aa572e5" providerId="ADAL" clId="{838CB1E5-3574-49C9-AA54-25B408A30980}" dt="2021-06-07T11:46:03.517" v="19078" actId="20577"/>
          <ac:spMkLst>
            <pc:docMk/>
            <pc:sldMk cId="1993572676" sldId="441"/>
            <ac:spMk id="2" creationId="{AC9BCBB0-4E15-4288-AA42-0521853D59D7}"/>
          </ac:spMkLst>
        </pc:spChg>
        <pc:spChg chg="mod">
          <ac:chgData name="Zhipei Yan" userId="a12b1dbe-d58f-460e-ad06-a8153aa572e5" providerId="ADAL" clId="{838CB1E5-3574-49C9-AA54-25B408A30980}" dt="2021-06-07T11:47:23.006" v="19212" actId="20577"/>
          <ac:spMkLst>
            <pc:docMk/>
            <pc:sldMk cId="1993572676" sldId="441"/>
            <ac:spMk id="3" creationId="{FD46012F-BAA1-4438-B4DE-3AE8E50BA2CD}"/>
          </ac:spMkLst>
        </pc:spChg>
      </pc:sldChg>
      <pc:sldChg chg="addSp modSp new mod">
        <pc:chgData name="Zhipei Yan" userId="a12b1dbe-d58f-460e-ad06-a8153aa572e5" providerId="ADAL" clId="{838CB1E5-3574-49C9-AA54-25B408A30980}" dt="2021-06-07T11:49:36.356" v="19230" actId="20577"/>
        <pc:sldMkLst>
          <pc:docMk/>
          <pc:sldMk cId="1442666593" sldId="442"/>
        </pc:sldMkLst>
        <pc:spChg chg="mod">
          <ac:chgData name="Zhipei Yan" userId="a12b1dbe-d58f-460e-ad06-a8153aa572e5" providerId="ADAL" clId="{838CB1E5-3574-49C9-AA54-25B408A30980}" dt="2021-06-07T11:49:36.356" v="19230" actId="20577"/>
          <ac:spMkLst>
            <pc:docMk/>
            <pc:sldMk cId="1442666593" sldId="442"/>
            <ac:spMk id="2" creationId="{8686F7E1-20E5-469A-AEBF-30CC1F01022C}"/>
          </ac:spMkLst>
        </pc:spChg>
        <pc:spChg chg="add mod">
          <ac:chgData name="Zhipei Yan" userId="a12b1dbe-d58f-460e-ad06-a8153aa572e5" providerId="ADAL" clId="{838CB1E5-3574-49C9-AA54-25B408A30980}" dt="2021-06-07T11:49:01.306" v="19218" actId="206"/>
          <ac:spMkLst>
            <pc:docMk/>
            <pc:sldMk cId="1442666593" sldId="442"/>
            <ac:spMk id="4" creationId="{19DF2D86-0A3B-4C2B-8A36-648B0F031D82}"/>
          </ac:spMkLst>
        </pc:spChg>
        <pc:spChg chg="add mod">
          <ac:chgData name="Zhipei Yan" userId="a12b1dbe-d58f-460e-ad06-a8153aa572e5" providerId="ADAL" clId="{838CB1E5-3574-49C9-AA54-25B408A30980}" dt="2021-06-07T11:49:25.092" v="19221" actId="206"/>
          <ac:spMkLst>
            <pc:docMk/>
            <pc:sldMk cId="1442666593" sldId="442"/>
            <ac:spMk id="5" creationId="{0043C15A-F487-4B7C-AE23-E868B211B9A5}"/>
          </ac:spMkLst>
        </pc:spChg>
        <pc:spChg chg="add mod">
          <ac:chgData name="Zhipei Yan" userId="a12b1dbe-d58f-460e-ad06-a8153aa572e5" providerId="ADAL" clId="{838CB1E5-3574-49C9-AA54-25B408A30980}" dt="2021-06-07T11:48:17.435" v="19214"/>
          <ac:spMkLst>
            <pc:docMk/>
            <pc:sldMk cId="1442666593" sldId="442"/>
            <ac:spMk id="9" creationId="{2A972855-7AE3-4E88-8A66-7CE64DF2F9FE}"/>
          </ac:spMkLst>
        </pc:spChg>
        <pc:spChg chg="add mod">
          <ac:chgData name="Zhipei Yan" userId="a12b1dbe-d58f-460e-ad06-a8153aa572e5" providerId="ADAL" clId="{838CB1E5-3574-49C9-AA54-25B408A30980}" dt="2021-06-07T11:48:21.778" v="19215"/>
          <ac:spMkLst>
            <pc:docMk/>
            <pc:sldMk cId="1442666593" sldId="442"/>
            <ac:spMk id="10" creationId="{13FEB101-2D8E-4C82-BCF7-94980343BB7B}"/>
          </ac:spMkLst>
        </pc:spChg>
        <pc:cxnChg chg="add mod">
          <ac:chgData name="Zhipei Yan" userId="a12b1dbe-d58f-460e-ad06-a8153aa572e5" providerId="ADAL" clId="{838CB1E5-3574-49C9-AA54-25B408A30980}" dt="2021-06-07T11:48:17.435" v="19214"/>
          <ac:cxnSpMkLst>
            <pc:docMk/>
            <pc:sldMk cId="1442666593" sldId="442"/>
            <ac:cxnSpMk id="6" creationId="{806FF1B4-1B8C-4008-B8CB-113C1509AF0A}"/>
          </ac:cxnSpMkLst>
        </pc:cxnChg>
        <pc:cxnChg chg="add mod">
          <ac:chgData name="Zhipei Yan" userId="a12b1dbe-d58f-460e-ad06-a8153aa572e5" providerId="ADAL" clId="{838CB1E5-3574-49C9-AA54-25B408A30980}" dt="2021-06-07T11:48:17.435" v="19214"/>
          <ac:cxnSpMkLst>
            <pc:docMk/>
            <pc:sldMk cId="1442666593" sldId="442"/>
            <ac:cxnSpMk id="7" creationId="{D1AB11AB-108A-4114-A3CE-791A7EC54C22}"/>
          </ac:cxnSpMkLst>
        </pc:cxnChg>
        <pc:cxnChg chg="add mod">
          <ac:chgData name="Zhipei Yan" userId="a12b1dbe-d58f-460e-ad06-a8153aa572e5" providerId="ADAL" clId="{838CB1E5-3574-49C9-AA54-25B408A30980}" dt="2021-06-07T11:48:17.435" v="19214"/>
          <ac:cxnSpMkLst>
            <pc:docMk/>
            <pc:sldMk cId="1442666593" sldId="442"/>
            <ac:cxnSpMk id="8" creationId="{C8EEB1F3-29C5-49E1-8786-CF506608D8CB}"/>
          </ac:cxnSpMkLst>
        </pc:cxnChg>
      </pc:sldChg>
      <pc:sldChg chg="addSp modSp add mod">
        <pc:chgData name="Zhipei Yan" userId="a12b1dbe-d58f-460e-ad06-a8153aa572e5" providerId="ADAL" clId="{838CB1E5-3574-49C9-AA54-25B408A30980}" dt="2021-06-07T11:52:24.513" v="19343" actId="206"/>
        <pc:sldMkLst>
          <pc:docMk/>
          <pc:sldMk cId="884142488" sldId="443"/>
        </pc:sldMkLst>
        <pc:spChg chg="mod">
          <ac:chgData name="Zhipei Yan" userId="a12b1dbe-d58f-460e-ad06-a8153aa572e5" providerId="ADAL" clId="{838CB1E5-3574-49C9-AA54-25B408A30980}" dt="2021-06-07T11:51:47.142" v="19337" actId="20577"/>
          <ac:spMkLst>
            <pc:docMk/>
            <pc:sldMk cId="884142488" sldId="443"/>
            <ac:spMk id="3" creationId="{823DCFAE-4050-4996-9E3C-D7D6CF39ED61}"/>
          </ac:spMkLst>
        </pc:spChg>
        <pc:spChg chg="mod">
          <ac:chgData name="Zhipei Yan" userId="a12b1dbe-d58f-460e-ad06-a8153aa572e5" providerId="ADAL" clId="{838CB1E5-3574-49C9-AA54-25B408A30980}" dt="2021-06-07T11:52:05.968" v="19340" actId="206"/>
          <ac:spMkLst>
            <pc:docMk/>
            <pc:sldMk cId="884142488" sldId="443"/>
            <ac:spMk id="4" creationId="{19DF2D86-0A3B-4C2B-8A36-648B0F031D82}"/>
          </ac:spMkLst>
        </pc:spChg>
        <pc:spChg chg="mod">
          <ac:chgData name="Zhipei Yan" userId="a12b1dbe-d58f-460e-ad06-a8153aa572e5" providerId="ADAL" clId="{838CB1E5-3574-49C9-AA54-25B408A30980}" dt="2021-06-07T11:52:24.513" v="19343" actId="206"/>
          <ac:spMkLst>
            <pc:docMk/>
            <pc:sldMk cId="884142488" sldId="443"/>
            <ac:spMk id="5" creationId="{0043C15A-F487-4B7C-AE23-E868B211B9A5}"/>
          </ac:spMkLst>
        </pc:spChg>
        <pc:spChg chg="mod">
          <ac:chgData name="Zhipei Yan" userId="a12b1dbe-d58f-460e-ad06-a8153aa572e5" providerId="ADAL" clId="{838CB1E5-3574-49C9-AA54-25B408A30980}" dt="2021-06-07T11:50:49.421" v="19249" actId="1076"/>
          <ac:spMkLst>
            <pc:docMk/>
            <pc:sldMk cId="884142488" sldId="443"/>
            <ac:spMk id="9" creationId="{2A972855-7AE3-4E88-8A66-7CE64DF2F9FE}"/>
          </ac:spMkLst>
        </pc:spChg>
        <pc:spChg chg="mod">
          <ac:chgData name="Zhipei Yan" userId="a12b1dbe-d58f-460e-ad06-a8153aa572e5" providerId="ADAL" clId="{838CB1E5-3574-49C9-AA54-25B408A30980}" dt="2021-06-07T11:51:15.291" v="19257" actId="1076"/>
          <ac:spMkLst>
            <pc:docMk/>
            <pc:sldMk cId="884142488" sldId="443"/>
            <ac:spMk id="10" creationId="{13FEB101-2D8E-4C82-BCF7-94980343BB7B}"/>
          </ac:spMkLst>
        </pc:spChg>
        <pc:spChg chg="add mod">
          <ac:chgData name="Zhipei Yan" userId="a12b1dbe-d58f-460e-ad06-a8153aa572e5" providerId="ADAL" clId="{838CB1E5-3574-49C9-AA54-25B408A30980}" dt="2021-06-07T11:50:16.527" v="19244" actId="1076"/>
          <ac:spMkLst>
            <pc:docMk/>
            <pc:sldMk cId="884142488" sldId="443"/>
            <ac:spMk id="11" creationId="{5327136D-33A6-4C21-ABC2-5149E588AE36}"/>
          </ac:spMkLst>
        </pc:spChg>
        <pc:cxnChg chg="mod">
          <ac:chgData name="Zhipei Yan" userId="a12b1dbe-d58f-460e-ad06-a8153aa572e5" providerId="ADAL" clId="{838CB1E5-3574-49C9-AA54-25B408A30980}" dt="2021-06-07T11:50:32.263" v="19245" actId="14100"/>
          <ac:cxnSpMkLst>
            <pc:docMk/>
            <pc:sldMk cId="884142488" sldId="443"/>
            <ac:cxnSpMk id="6" creationId="{806FF1B4-1B8C-4008-B8CB-113C1509AF0A}"/>
          </ac:cxnSpMkLst>
        </pc:cxnChg>
        <pc:cxnChg chg="mod">
          <ac:chgData name="Zhipei Yan" userId="a12b1dbe-d58f-460e-ad06-a8153aa572e5" providerId="ADAL" clId="{838CB1E5-3574-49C9-AA54-25B408A30980}" dt="2021-06-07T11:50:45.901" v="19248" actId="14100"/>
          <ac:cxnSpMkLst>
            <pc:docMk/>
            <pc:sldMk cId="884142488" sldId="443"/>
            <ac:cxnSpMk id="7" creationId="{D1AB11AB-108A-4114-A3CE-791A7EC54C22}"/>
          </ac:cxnSpMkLst>
        </pc:cxnChg>
        <pc:cxnChg chg="mod">
          <ac:chgData name="Zhipei Yan" userId="a12b1dbe-d58f-460e-ad06-a8153aa572e5" providerId="ADAL" clId="{838CB1E5-3574-49C9-AA54-25B408A30980}" dt="2021-06-07T11:50:38.353" v="19246" actId="14100"/>
          <ac:cxnSpMkLst>
            <pc:docMk/>
            <pc:sldMk cId="884142488" sldId="443"/>
            <ac:cxnSpMk id="8" creationId="{C8EEB1F3-29C5-49E1-8786-CF506608D8CB}"/>
          </ac:cxnSpMkLst>
        </pc:cxnChg>
      </pc:sldChg>
      <pc:sldChg chg="modSp new mod">
        <pc:chgData name="Zhipei Yan" userId="a12b1dbe-d58f-460e-ad06-a8153aa572e5" providerId="ADAL" clId="{838CB1E5-3574-49C9-AA54-25B408A30980}" dt="2021-06-07T12:01:16.244" v="19909" actId="20577"/>
        <pc:sldMkLst>
          <pc:docMk/>
          <pc:sldMk cId="1608629663" sldId="444"/>
        </pc:sldMkLst>
        <pc:spChg chg="mod">
          <ac:chgData name="Zhipei Yan" userId="a12b1dbe-d58f-460e-ad06-a8153aa572e5" providerId="ADAL" clId="{838CB1E5-3574-49C9-AA54-25B408A30980}" dt="2021-06-07T11:58:40.307" v="19401" actId="20577"/>
          <ac:spMkLst>
            <pc:docMk/>
            <pc:sldMk cId="1608629663" sldId="444"/>
            <ac:spMk id="2" creationId="{A1BE8907-2C7E-4F67-9E91-D3F964173036}"/>
          </ac:spMkLst>
        </pc:spChg>
        <pc:spChg chg="mod">
          <ac:chgData name="Zhipei Yan" userId="a12b1dbe-d58f-460e-ad06-a8153aa572e5" providerId="ADAL" clId="{838CB1E5-3574-49C9-AA54-25B408A30980}" dt="2021-06-07T12:01:16.244" v="19909" actId="20577"/>
          <ac:spMkLst>
            <pc:docMk/>
            <pc:sldMk cId="1608629663" sldId="444"/>
            <ac:spMk id="3" creationId="{72640C2A-93BA-4555-824C-A728CFFA1131}"/>
          </ac:spMkLst>
        </pc:spChg>
      </pc:sldChg>
      <pc:sldChg chg="modSp new mod">
        <pc:chgData name="Zhipei Yan" userId="a12b1dbe-d58f-460e-ad06-a8153aa572e5" providerId="ADAL" clId="{838CB1E5-3574-49C9-AA54-25B408A30980}" dt="2021-06-07T12:13:21.090" v="20214" actId="20577"/>
        <pc:sldMkLst>
          <pc:docMk/>
          <pc:sldMk cId="571793537" sldId="445"/>
        </pc:sldMkLst>
        <pc:spChg chg="mod">
          <ac:chgData name="Zhipei Yan" userId="a12b1dbe-d58f-460e-ad06-a8153aa572e5" providerId="ADAL" clId="{838CB1E5-3574-49C9-AA54-25B408A30980}" dt="2021-06-07T12:01:40.584" v="19923" actId="20577"/>
          <ac:spMkLst>
            <pc:docMk/>
            <pc:sldMk cId="571793537" sldId="445"/>
            <ac:spMk id="2" creationId="{4405C69E-D0E2-4B66-AA00-16D4155A2B29}"/>
          </ac:spMkLst>
        </pc:spChg>
        <pc:spChg chg="mod">
          <ac:chgData name="Zhipei Yan" userId="a12b1dbe-d58f-460e-ad06-a8153aa572e5" providerId="ADAL" clId="{838CB1E5-3574-49C9-AA54-25B408A30980}" dt="2021-06-07T12:13:21.090" v="20214" actId="20577"/>
          <ac:spMkLst>
            <pc:docMk/>
            <pc:sldMk cId="571793537" sldId="445"/>
            <ac:spMk id="3" creationId="{91A3C47C-648E-43A7-811C-3CE5F292A56A}"/>
          </ac:spMkLst>
        </pc:spChg>
      </pc:sldChg>
      <pc:sldChg chg="addSp delSp modSp new mod">
        <pc:chgData name="Zhipei Yan" userId="a12b1dbe-d58f-460e-ad06-a8153aa572e5" providerId="ADAL" clId="{838CB1E5-3574-49C9-AA54-25B408A30980}" dt="2021-06-07T12:19:55.346" v="20308" actId="313"/>
        <pc:sldMkLst>
          <pc:docMk/>
          <pc:sldMk cId="4176131261" sldId="446"/>
        </pc:sldMkLst>
        <pc:spChg chg="mod">
          <ac:chgData name="Zhipei Yan" userId="a12b1dbe-d58f-460e-ad06-a8153aa572e5" providerId="ADAL" clId="{838CB1E5-3574-49C9-AA54-25B408A30980}" dt="2021-06-07T12:19:55.346" v="20308" actId="313"/>
          <ac:spMkLst>
            <pc:docMk/>
            <pc:sldMk cId="4176131261" sldId="446"/>
            <ac:spMk id="2" creationId="{CC1FFB4E-AAEA-4F6E-A904-154339342846}"/>
          </ac:spMkLst>
        </pc:spChg>
        <pc:spChg chg="del">
          <ac:chgData name="Zhipei Yan" userId="a12b1dbe-d58f-460e-ad06-a8153aa572e5" providerId="ADAL" clId="{838CB1E5-3574-49C9-AA54-25B408A30980}" dt="2021-06-07T12:14:42.507" v="20241" actId="478"/>
          <ac:spMkLst>
            <pc:docMk/>
            <pc:sldMk cId="4176131261" sldId="446"/>
            <ac:spMk id="3" creationId="{61DEBFAA-7138-4A94-9DF8-33620D01FD0E}"/>
          </ac:spMkLst>
        </pc:spChg>
        <pc:spChg chg="add mod">
          <ac:chgData name="Zhipei Yan" userId="a12b1dbe-d58f-460e-ad06-a8153aa572e5" providerId="ADAL" clId="{838CB1E5-3574-49C9-AA54-25B408A30980}" dt="2021-06-07T12:18:09.929" v="20284" actId="1076"/>
          <ac:spMkLst>
            <pc:docMk/>
            <pc:sldMk cId="4176131261" sldId="446"/>
            <ac:spMk id="5" creationId="{E437B8E7-EC95-4BC7-AF4C-2700E69FA09E}"/>
          </ac:spMkLst>
        </pc:spChg>
        <pc:spChg chg="add mod">
          <ac:chgData name="Zhipei Yan" userId="a12b1dbe-d58f-460e-ad06-a8153aa572e5" providerId="ADAL" clId="{838CB1E5-3574-49C9-AA54-25B408A30980}" dt="2021-06-07T12:18:09.929" v="20284" actId="1076"/>
          <ac:spMkLst>
            <pc:docMk/>
            <pc:sldMk cId="4176131261" sldId="446"/>
            <ac:spMk id="6" creationId="{CBD2398E-AAFA-45E1-B86B-835CEEEE4F27}"/>
          </ac:spMkLst>
        </pc:spChg>
        <pc:spChg chg="add mod">
          <ac:chgData name="Zhipei Yan" userId="a12b1dbe-d58f-460e-ad06-a8153aa572e5" providerId="ADAL" clId="{838CB1E5-3574-49C9-AA54-25B408A30980}" dt="2021-06-07T12:18:09.929" v="20284" actId="1076"/>
          <ac:spMkLst>
            <pc:docMk/>
            <pc:sldMk cId="4176131261" sldId="446"/>
            <ac:spMk id="15" creationId="{685C1F6C-7C69-410E-9727-4A9543EDD6A9}"/>
          </ac:spMkLst>
        </pc:spChg>
        <pc:spChg chg="add mod ord">
          <ac:chgData name="Zhipei Yan" userId="a12b1dbe-d58f-460e-ad06-a8153aa572e5" providerId="ADAL" clId="{838CB1E5-3574-49C9-AA54-25B408A30980}" dt="2021-06-07T12:18:09.929" v="20284" actId="1076"/>
          <ac:spMkLst>
            <pc:docMk/>
            <pc:sldMk cId="4176131261" sldId="446"/>
            <ac:spMk id="16" creationId="{A904FCD1-2154-4016-8DF3-A50B079CBD74}"/>
          </ac:spMkLst>
        </pc:spChg>
        <pc:spChg chg="add mod ord">
          <ac:chgData name="Zhipei Yan" userId="a12b1dbe-d58f-460e-ad06-a8153aa572e5" providerId="ADAL" clId="{838CB1E5-3574-49C9-AA54-25B408A30980}" dt="2021-06-07T12:18:09.929" v="20284" actId="1076"/>
          <ac:spMkLst>
            <pc:docMk/>
            <pc:sldMk cId="4176131261" sldId="446"/>
            <ac:spMk id="17" creationId="{E9E08BD5-8073-4BFE-9358-01764C499101}"/>
          </ac:spMkLst>
        </pc:spChg>
        <pc:spChg chg="add mod">
          <ac:chgData name="Zhipei Yan" userId="a12b1dbe-d58f-460e-ad06-a8153aa572e5" providerId="ADAL" clId="{838CB1E5-3574-49C9-AA54-25B408A30980}" dt="2021-06-07T12:18:27.171" v="20289" actId="1076"/>
          <ac:spMkLst>
            <pc:docMk/>
            <pc:sldMk cId="4176131261" sldId="446"/>
            <ac:spMk id="18" creationId="{43E64B5D-FF4C-41CC-9577-A8A04824385B}"/>
          </ac:spMkLst>
        </pc:spChg>
        <pc:spChg chg="add mod">
          <ac:chgData name="Zhipei Yan" userId="a12b1dbe-d58f-460e-ad06-a8153aa572e5" providerId="ADAL" clId="{838CB1E5-3574-49C9-AA54-25B408A30980}" dt="2021-06-07T12:18:44.430" v="20294" actId="1076"/>
          <ac:spMkLst>
            <pc:docMk/>
            <pc:sldMk cId="4176131261" sldId="446"/>
            <ac:spMk id="19" creationId="{0EEC035D-AC5F-495D-B27D-0DD162B267B3}"/>
          </ac:spMkLst>
        </pc:spChg>
        <pc:spChg chg="add mod">
          <ac:chgData name="Zhipei Yan" userId="a12b1dbe-d58f-460e-ad06-a8153aa572e5" providerId="ADAL" clId="{838CB1E5-3574-49C9-AA54-25B408A30980}" dt="2021-06-07T12:19:18.980" v="20302" actId="693"/>
          <ac:spMkLst>
            <pc:docMk/>
            <pc:sldMk cId="4176131261" sldId="446"/>
            <ac:spMk id="26" creationId="{1345FAB2-1F9E-4E75-B033-B18E12EA91A8}"/>
          </ac:spMkLst>
        </pc:spChg>
        <pc:spChg chg="add mod">
          <ac:chgData name="Zhipei Yan" userId="a12b1dbe-d58f-460e-ad06-a8153aa572e5" providerId="ADAL" clId="{838CB1E5-3574-49C9-AA54-25B408A30980}" dt="2021-06-07T12:19:44.555" v="20307" actId="693"/>
          <ac:spMkLst>
            <pc:docMk/>
            <pc:sldMk cId="4176131261" sldId="446"/>
            <ac:spMk id="27" creationId="{54F4F178-9D2F-448F-9B7D-6C0ED12E437E}"/>
          </ac:spMkLst>
        </pc:spChg>
        <pc:picChg chg="add mod">
          <ac:chgData name="Zhipei Yan" userId="a12b1dbe-d58f-460e-ad06-a8153aa572e5" providerId="ADAL" clId="{838CB1E5-3574-49C9-AA54-25B408A30980}" dt="2021-06-07T12:14:40.676" v="20240" actId="1076"/>
          <ac:picMkLst>
            <pc:docMk/>
            <pc:sldMk cId="4176131261" sldId="446"/>
            <ac:picMk id="4" creationId="{22FE53C5-7157-4EE5-AF40-0ACFD53A3E57}"/>
          </ac:picMkLst>
        </pc:picChg>
        <pc:cxnChg chg="add mod ord">
          <ac:chgData name="Zhipei Yan" userId="a12b1dbe-d58f-460e-ad06-a8153aa572e5" providerId="ADAL" clId="{838CB1E5-3574-49C9-AA54-25B408A30980}" dt="2021-06-07T12:18:09.929" v="20284" actId="1076"/>
          <ac:cxnSpMkLst>
            <pc:docMk/>
            <pc:sldMk cId="4176131261" sldId="446"/>
            <ac:cxnSpMk id="8" creationId="{0F5DE5CF-30D6-4344-8CB3-08B7616E202B}"/>
          </ac:cxnSpMkLst>
        </pc:cxnChg>
        <pc:cxnChg chg="add mod">
          <ac:chgData name="Zhipei Yan" userId="a12b1dbe-d58f-460e-ad06-a8153aa572e5" providerId="ADAL" clId="{838CB1E5-3574-49C9-AA54-25B408A30980}" dt="2021-06-07T12:18:09.929" v="20284" actId="1076"/>
          <ac:cxnSpMkLst>
            <pc:docMk/>
            <pc:sldMk cId="4176131261" sldId="446"/>
            <ac:cxnSpMk id="10" creationId="{A1B5290C-8126-4D41-AD38-85C7253DD8B5}"/>
          </ac:cxnSpMkLst>
        </pc:cxnChg>
        <pc:cxnChg chg="add mod">
          <ac:chgData name="Zhipei Yan" userId="a12b1dbe-d58f-460e-ad06-a8153aa572e5" providerId="ADAL" clId="{838CB1E5-3574-49C9-AA54-25B408A30980}" dt="2021-06-07T12:18:09.929" v="20284" actId="1076"/>
          <ac:cxnSpMkLst>
            <pc:docMk/>
            <pc:sldMk cId="4176131261" sldId="446"/>
            <ac:cxnSpMk id="13" creationId="{35478C91-48F8-442B-9DA9-14663711FB76}"/>
          </ac:cxnSpMkLst>
        </pc:cxnChg>
        <pc:cxnChg chg="add del mod">
          <ac:chgData name="Zhipei Yan" userId="a12b1dbe-d58f-460e-ad06-a8153aa572e5" providerId="ADAL" clId="{838CB1E5-3574-49C9-AA54-25B408A30980}" dt="2021-06-07T12:18:52.880" v="20298" actId="478"/>
          <ac:cxnSpMkLst>
            <pc:docMk/>
            <pc:sldMk cId="4176131261" sldId="446"/>
            <ac:cxnSpMk id="21" creationId="{660D16DB-06ED-49F0-B5D5-86FED2BFDFE6}"/>
          </ac:cxnSpMkLst>
        </pc:cxnChg>
        <pc:cxnChg chg="add del mod">
          <ac:chgData name="Zhipei Yan" userId="a12b1dbe-d58f-460e-ad06-a8153aa572e5" providerId="ADAL" clId="{838CB1E5-3574-49C9-AA54-25B408A30980}" dt="2021-06-07T12:19:21.148" v="20303" actId="478"/>
          <ac:cxnSpMkLst>
            <pc:docMk/>
            <pc:sldMk cId="4176131261" sldId="446"/>
            <ac:cxnSpMk id="24" creationId="{113993CA-B2B1-43CB-BC26-1807E019F80D}"/>
          </ac:cxnSpMkLst>
        </pc:cxnChg>
      </pc:sldChg>
    </pc:docChg>
  </pc:docChgLst>
  <pc:docChgLst>
    <pc:chgData name="Zhipei Yan" userId="a12b1dbe-d58f-460e-ad06-a8153aa572e5" providerId="ADAL" clId="{7D0F9008-E4B4-4FD8-AA25-999EECBAA22B}"/>
    <pc:docChg chg="undo custSel addSld delSld modSld sldOrd">
      <pc:chgData name="Zhipei Yan" userId="a12b1dbe-d58f-460e-ad06-a8153aa572e5" providerId="ADAL" clId="{7D0F9008-E4B4-4FD8-AA25-999EECBAA22B}" dt="2021-06-10T17:51:29.608" v="1712"/>
      <pc:docMkLst>
        <pc:docMk/>
      </pc:docMkLst>
      <pc:sldChg chg="modSp mod">
        <pc:chgData name="Zhipei Yan" userId="a12b1dbe-d58f-460e-ad06-a8153aa572e5" providerId="ADAL" clId="{7D0F9008-E4B4-4FD8-AA25-999EECBAA22B}" dt="2021-06-09T06:33:42.360" v="1391" actId="14100"/>
        <pc:sldMkLst>
          <pc:docMk/>
          <pc:sldMk cId="1354695709" sldId="256"/>
        </pc:sldMkLst>
        <pc:spChg chg="mod">
          <ac:chgData name="Zhipei Yan" userId="a12b1dbe-d58f-460e-ad06-a8153aa572e5" providerId="ADAL" clId="{7D0F9008-E4B4-4FD8-AA25-999EECBAA22B}" dt="2021-06-09T06:33:42.360" v="1391" actId="14100"/>
          <ac:spMkLst>
            <pc:docMk/>
            <pc:sldMk cId="1354695709" sldId="256"/>
            <ac:spMk id="2" creationId="{00000000-0000-0000-0000-000000000000}"/>
          </ac:spMkLst>
        </pc:spChg>
      </pc:sldChg>
      <pc:sldChg chg="ord">
        <pc:chgData name="Zhipei Yan" userId="a12b1dbe-d58f-460e-ad06-a8153aa572e5" providerId="ADAL" clId="{7D0F9008-E4B4-4FD8-AA25-999EECBAA22B}" dt="2021-06-07T18:08:57.326" v="106"/>
        <pc:sldMkLst>
          <pc:docMk/>
          <pc:sldMk cId="3532270486" sldId="261"/>
        </pc:sldMkLst>
      </pc:sldChg>
      <pc:sldChg chg="modSp mod">
        <pc:chgData name="Zhipei Yan" userId="a12b1dbe-d58f-460e-ad06-a8153aa572e5" providerId="ADAL" clId="{7D0F9008-E4B4-4FD8-AA25-999EECBAA22B}" dt="2021-06-07T18:12:19.997" v="223" actId="20577"/>
        <pc:sldMkLst>
          <pc:docMk/>
          <pc:sldMk cId="428130825" sldId="267"/>
        </pc:sldMkLst>
        <pc:spChg chg="mod">
          <ac:chgData name="Zhipei Yan" userId="a12b1dbe-d58f-460e-ad06-a8153aa572e5" providerId="ADAL" clId="{7D0F9008-E4B4-4FD8-AA25-999EECBAA22B}" dt="2021-06-07T18:12:19.997" v="223" actId="20577"/>
          <ac:spMkLst>
            <pc:docMk/>
            <pc:sldMk cId="428130825" sldId="267"/>
            <ac:spMk id="3" creationId="{C0BEE0B7-A312-4B90-945C-8DBA7CD6F933}"/>
          </ac:spMkLst>
        </pc:spChg>
        <pc:spChg chg="mod">
          <ac:chgData name="Zhipei Yan" userId="a12b1dbe-d58f-460e-ad06-a8153aa572e5" providerId="ADAL" clId="{7D0F9008-E4B4-4FD8-AA25-999EECBAA22B}" dt="2021-06-07T18:12:18.901" v="220" actId="1036"/>
          <ac:spMkLst>
            <pc:docMk/>
            <pc:sldMk cId="428130825" sldId="267"/>
            <ac:spMk id="6" creationId="{87136FBF-236B-4298-92D6-C241C3B8AFCB}"/>
          </ac:spMkLst>
        </pc:spChg>
        <pc:spChg chg="mod">
          <ac:chgData name="Zhipei Yan" userId="a12b1dbe-d58f-460e-ad06-a8153aa572e5" providerId="ADAL" clId="{7D0F9008-E4B4-4FD8-AA25-999EECBAA22B}" dt="2021-06-07T18:12:18.901" v="220" actId="1036"/>
          <ac:spMkLst>
            <pc:docMk/>
            <pc:sldMk cId="428130825" sldId="267"/>
            <ac:spMk id="7" creationId="{47D10F82-482E-4E1C-9DED-8121BF8A8BEC}"/>
          </ac:spMkLst>
        </pc:spChg>
        <pc:spChg chg="mod">
          <ac:chgData name="Zhipei Yan" userId="a12b1dbe-d58f-460e-ad06-a8153aa572e5" providerId="ADAL" clId="{7D0F9008-E4B4-4FD8-AA25-999EECBAA22B}" dt="2021-06-07T18:12:18.901" v="220" actId="1036"/>
          <ac:spMkLst>
            <pc:docMk/>
            <pc:sldMk cId="428130825" sldId="267"/>
            <ac:spMk id="10" creationId="{DF874CFD-0210-4AF7-A88A-267E6F167BAA}"/>
          </ac:spMkLst>
        </pc:spChg>
        <pc:spChg chg="mod">
          <ac:chgData name="Zhipei Yan" userId="a12b1dbe-d58f-460e-ad06-a8153aa572e5" providerId="ADAL" clId="{7D0F9008-E4B4-4FD8-AA25-999EECBAA22B}" dt="2021-06-07T18:12:18.901" v="220" actId="1036"/>
          <ac:spMkLst>
            <pc:docMk/>
            <pc:sldMk cId="428130825" sldId="267"/>
            <ac:spMk id="11" creationId="{64639CC2-8B03-46C9-BF82-657AFA563697}"/>
          </ac:spMkLst>
        </pc:spChg>
        <pc:spChg chg="mod">
          <ac:chgData name="Zhipei Yan" userId="a12b1dbe-d58f-460e-ad06-a8153aa572e5" providerId="ADAL" clId="{7D0F9008-E4B4-4FD8-AA25-999EECBAA22B}" dt="2021-06-07T18:12:18.557" v="219" actId="1036"/>
          <ac:spMkLst>
            <pc:docMk/>
            <pc:sldMk cId="428130825" sldId="267"/>
            <ac:spMk id="12" creationId="{5C498838-6AA2-4405-99FF-D5256D1547EF}"/>
          </ac:spMkLst>
        </pc:spChg>
        <pc:spChg chg="mod">
          <ac:chgData name="Zhipei Yan" userId="a12b1dbe-d58f-460e-ad06-a8153aa572e5" providerId="ADAL" clId="{7D0F9008-E4B4-4FD8-AA25-999EECBAA22B}" dt="2021-06-07T18:12:19.602" v="222" actId="1035"/>
          <ac:spMkLst>
            <pc:docMk/>
            <pc:sldMk cId="428130825" sldId="267"/>
            <ac:spMk id="13" creationId="{347190DC-8531-4C07-9014-4B5F5757B34A}"/>
          </ac:spMkLst>
        </pc:spChg>
        <pc:spChg chg="mod">
          <ac:chgData name="Zhipei Yan" userId="a12b1dbe-d58f-460e-ad06-a8153aa572e5" providerId="ADAL" clId="{7D0F9008-E4B4-4FD8-AA25-999EECBAA22B}" dt="2021-06-07T18:12:19.602" v="222" actId="1035"/>
          <ac:spMkLst>
            <pc:docMk/>
            <pc:sldMk cId="428130825" sldId="267"/>
            <ac:spMk id="14" creationId="{A4A05720-85D5-440B-AB75-E70A6BF8FE3A}"/>
          </ac:spMkLst>
        </pc:spChg>
        <pc:spChg chg="mod">
          <ac:chgData name="Zhipei Yan" userId="a12b1dbe-d58f-460e-ad06-a8153aa572e5" providerId="ADAL" clId="{7D0F9008-E4B4-4FD8-AA25-999EECBAA22B}" dt="2021-06-07T18:12:19.602" v="222" actId="1035"/>
          <ac:spMkLst>
            <pc:docMk/>
            <pc:sldMk cId="428130825" sldId="267"/>
            <ac:spMk id="16" creationId="{C71B185D-A28B-42DA-9915-98DCF7333136}"/>
          </ac:spMkLst>
        </pc:spChg>
        <pc:cxnChg chg="mod">
          <ac:chgData name="Zhipei Yan" userId="a12b1dbe-d58f-460e-ad06-a8153aa572e5" providerId="ADAL" clId="{7D0F9008-E4B4-4FD8-AA25-999EECBAA22B}" dt="2021-06-07T18:12:18.557" v="219" actId="1036"/>
          <ac:cxnSpMkLst>
            <pc:docMk/>
            <pc:sldMk cId="428130825" sldId="267"/>
            <ac:cxnSpMk id="5" creationId="{A77B2C58-3085-4829-9EF5-CDED0F66757B}"/>
          </ac:cxnSpMkLst>
        </pc:cxnChg>
        <pc:cxnChg chg="mod">
          <ac:chgData name="Zhipei Yan" userId="a12b1dbe-d58f-460e-ad06-a8153aa572e5" providerId="ADAL" clId="{7D0F9008-E4B4-4FD8-AA25-999EECBAA22B}" dt="2021-06-07T18:12:18.901" v="220" actId="1036"/>
          <ac:cxnSpMkLst>
            <pc:docMk/>
            <pc:sldMk cId="428130825" sldId="267"/>
            <ac:cxnSpMk id="9" creationId="{C9CC54D1-8CE0-4050-AC37-CD6C7F074BA6}"/>
          </ac:cxnSpMkLst>
        </pc:cxnChg>
        <pc:cxnChg chg="mod">
          <ac:chgData name="Zhipei Yan" userId="a12b1dbe-d58f-460e-ad06-a8153aa572e5" providerId="ADAL" clId="{7D0F9008-E4B4-4FD8-AA25-999EECBAA22B}" dt="2021-06-07T18:12:19.602" v="222" actId="1035"/>
          <ac:cxnSpMkLst>
            <pc:docMk/>
            <pc:sldMk cId="428130825" sldId="267"/>
            <ac:cxnSpMk id="15" creationId="{2A6E1D30-0489-477A-BCA3-ABB27C2DC881}"/>
          </ac:cxnSpMkLst>
        </pc:cxnChg>
      </pc:sldChg>
      <pc:sldChg chg="modSp mod">
        <pc:chgData name="Zhipei Yan" userId="a12b1dbe-d58f-460e-ad06-a8153aa572e5" providerId="ADAL" clId="{7D0F9008-E4B4-4FD8-AA25-999EECBAA22B}" dt="2021-06-07T18:21:43.507" v="392" actId="1076"/>
        <pc:sldMkLst>
          <pc:docMk/>
          <pc:sldMk cId="1721295666" sldId="269"/>
        </pc:sldMkLst>
        <pc:spChg chg="mod">
          <ac:chgData name="Zhipei Yan" userId="a12b1dbe-d58f-460e-ad06-a8153aa572e5" providerId="ADAL" clId="{7D0F9008-E4B4-4FD8-AA25-999EECBAA22B}" dt="2021-06-07T18:21:39.102" v="391" actId="20577"/>
          <ac:spMkLst>
            <pc:docMk/>
            <pc:sldMk cId="1721295666" sldId="269"/>
            <ac:spMk id="3" creationId="{DEAB96AF-0135-4C5D-82FA-CB03597C29A5}"/>
          </ac:spMkLst>
        </pc:spChg>
        <pc:spChg chg="mod">
          <ac:chgData name="Zhipei Yan" userId="a12b1dbe-d58f-460e-ad06-a8153aa572e5" providerId="ADAL" clId="{7D0F9008-E4B4-4FD8-AA25-999EECBAA22B}" dt="2021-06-07T18:21:43.507" v="392" actId="1076"/>
          <ac:spMkLst>
            <pc:docMk/>
            <pc:sldMk cId="1721295666" sldId="269"/>
            <ac:spMk id="11" creationId="{03FA3D6A-2153-4C7D-B0B3-E4AA8BADEAEE}"/>
          </ac:spMkLst>
        </pc:spChg>
      </pc:sldChg>
      <pc:sldChg chg="addSp modSp mod">
        <pc:chgData name="Zhipei Yan" userId="a12b1dbe-d58f-460e-ad06-a8153aa572e5" providerId="ADAL" clId="{7D0F9008-E4B4-4FD8-AA25-999EECBAA22B}" dt="2021-06-07T18:23:15.377" v="416" actId="20577"/>
        <pc:sldMkLst>
          <pc:docMk/>
          <pc:sldMk cId="4187969806" sldId="271"/>
        </pc:sldMkLst>
        <pc:spChg chg="add mod">
          <ac:chgData name="Zhipei Yan" userId="a12b1dbe-d58f-460e-ad06-a8153aa572e5" providerId="ADAL" clId="{7D0F9008-E4B4-4FD8-AA25-999EECBAA22B}" dt="2021-06-07T18:22:59.022" v="402" actId="1076"/>
          <ac:spMkLst>
            <pc:docMk/>
            <pc:sldMk cId="4187969806" sldId="271"/>
            <ac:spMk id="4" creationId="{4985C267-99F6-494B-A957-7E8F38C916DB}"/>
          </ac:spMkLst>
        </pc:spChg>
        <pc:spChg chg="add mod">
          <ac:chgData name="Zhipei Yan" userId="a12b1dbe-d58f-460e-ad06-a8153aa572e5" providerId="ADAL" clId="{7D0F9008-E4B4-4FD8-AA25-999EECBAA22B}" dt="2021-06-07T18:23:09.891" v="410" actId="6549"/>
          <ac:spMkLst>
            <pc:docMk/>
            <pc:sldMk cId="4187969806" sldId="271"/>
            <ac:spMk id="6" creationId="{A18B58CF-78A9-4BFD-B0A6-9B2C4075944A}"/>
          </ac:spMkLst>
        </pc:spChg>
        <pc:spChg chg="add mod">
          <ac:chgData name="Zhipei Yan" userId="a12b1dbe-d58f-460e-ad06-a8153aa572e5" providerId="ADAL" clId="{7D0F9008-E4B4-4FD8-AA25-999EECBAA22B}" dt="2021-06-07T18:23:13.290" v="414" actId="20577"/>
          <ac:spMkLst>
            <pc:docMk/>
            <pc:sldMk cId="4187969806" sldId="271"/>
            <ac:spMk id="8" creationId="{B5C507F1-A553-41F8-B546-3B4481728A5C}"/>
          </ac:spMkLst>
        </pc:spChg>
        <pc:spChg chg="add mod">
          <ac:chgData name="Zhipei Yan" userId="a12b1dbe-d58f-460e-ad06-a8153aa572e5" providerId="ADAL" clId="{7D0F9008-E4B4-4FD8-AA25-999EECBAA22B}" dt="2021-06-07T18:23:15.377" v="416" actId="20577"/>
          <ac:spMkLst>
            <pc:docMk/>
            <pc:sldMk cId="4187969806" sldId="271"/>
            <ac:spMk id="9" creationId="{65C76339-A135-4F05-A454-F8D45D7CD2E6}"/>
          </ac:spMkLst>
        </pc:spChg>
      </pc:sldChg>
      <pc:sldChg chg="addSp delSp modSp mod">
        <pc:chgData name="Zhipei Yan" userId="a12b1dbe-d58f-460e-ad06-a8153aa572e5" providerId="ADAL" clId="{7D0F9008-E4B4-4FD8-AA25-999EECBAA22B}" dt="2021-06-07T18:32:07.083" v="516" actId="1076"/>
        <pc:sldMkLst>
          <pc:docMk/>
          <pc:sldMk cId="2996067609" sldId="272"/>
        </pc:sldMkLst>
        <pc:spChg chg="add mod">
          <ac:chgData name="Zhipei Yan" userId="a12b1dbe-d58f-460e-ad06-a8153aa572e5" providerId="ADAL" clId="{7D0F9008-E4B4-4FD8-AA25-999EECBAA22B}" dt="2021-06-07T18:31:32.273" v="499" actId="1076"/>
          <ac:spMkLst>
            <pc:docMk/>
            <pc:sldMk cId="2996067609" sldId="272"/>
            <ac:spMk id="3" creationId="{D9775065-79D5-49B5-80F6-30FE6432381E}"/>
          </ac:spMkLst>
        </pc:spChg>
        <pc:spChg chg="add mod">
          <ac:chgData name="Zhipei Yan" userId="a12b1dbe-d58f-460e-ad06-a8153aa572e5" providerId="ADAL" clId="{7D0F9008-E4B4-4FD8-AA25-999EECBAA22B}" dt="2021-06-07T18:31:40.932" v="504" actId="1076"/>
          <ac:spMkLst>
            <pc:docMk/>
            <pc:sldMk cId="2996067609" sldId="272"/>
            <ac:spMk id="6" creationId="{4D5B343F-4203-42B4-BE36-C0693AB095CB}"/>
          </ac:spMkLst>
        </pc:spChg>
        <pc:spChg chg="add del">
          <ac:chgData name="Zhipei Yan" userId="a12b1dbe-d58f-460e-ad06-a8153aa572e5" providerId="ADAL" clId="{7D0F9008-E4B4-4FD8-AA25-999EECBAA22B}" dt="2021-06-07T18:31:49.885" v="506" actId="11529"/>
          <ac:spMkLst>
            <pc:docMk/>
            <pc:sldMk cId="2996067609" sldId="272"/>
            <ac:spMk id="8" creationId="{F6E3D982-14C3-4A0F-9F11-9768A47700E2}"/>
          </ac:spMkLst>
        </pc:spChg>
        <pc:spChg chg="add mod">
          <ac:chgData name="Zhipei Yan" userId="a12b1dbe-d58f-460e-ad06-a8153aa572e5" providerId="ADAL" clId="{7D0F9008-E4B4-4FD8-AA25-999EECBAA22B}" dt="2021-06-07T18:31:58.291" v="508" actId="1076"/>
          <ac:spMkLst>
            <pc:docMk/>
            <pc:sldMk cId="2996067609" sldId="272"/>
            <ac:spMk id="9" creationId="{CED361D3-99E4-4579-BEFA-07010AA7CFF1}"/>
          </ac:spMkLst>
        </pc:spChg>
        <pc:spChg chg="add mod">
          <ac:chgData name="Zhipei Yan" userId="a12b1dbe-d58f-460e-ad06-a8153aa572e5" providerId="ADAL" clId="{7D0F9008-E4B4-4FD8-AA25-999EECBAA22B}" dt="2021-06-07T18:32:07.083" v="516" actId="1076"/>
          <ac:spMkLst>
            <pc:docMk/>
            <pc:sldMk cId="2996067609" sldId="272"/>
            <ac:spMk id="21" creationId="{4AA07F32-A994-48ED-8370-78A91C2A64B9}"/>
          </ac:spMkLst>
        </pc:spChg>
        <pc:spChg chg="mod">
          <ac:chgData name="Zhipei Yan" userId="a12b1dbe-d58f-460e-ad06-a8153aa572e5" providerId="ADAL" clId="{7D0F9008-E4B4-4FD8-AA25-999EECBAA22B}" dt="2021-06-07T18:30:45.299" v="475" actId="1076"/>
          <ac:spMkLst>
            <pc:docMk/>
            <pc:sldMk cId="2996067609" sldId="272"/>
            <ac:spMk id="22" creationId="{1EACC82A-B4BA-4F0D-982F-AED88BC97FB9}"/>
          </ac:spMkLst>
        </pc:spChg>
      </pc:sldChg>
      <pc:sldChg chg="mod ord modShow">
        <pc:chgData name="Zhipei Yan" userId="a12b1dbe-d58f-460e-ad06-a8153aa572e5" providerId="ADAL" clId="{7D0F9008-E4B4-4FD8-AA25-999EECBAA22B}" dt="2021-06-07T18:00:51.269" v="54" actId="729"/>
        <pc:sldMkLst>
          <pc:docMk/>
          <pc:sldMk cId="3583905378" sldId="273"/>
        </pc:sldMkLst>
      </pc:sldChg>
      <pc:sldChg chg="addSp modSp mod">
        <pc:chgData name="Zhipei Yan" userId="a12b1dbe-d58f-460e-ad06-a8153aa572e5" providerId="ADAL" clId="{7D0F9008-E4B4-4FD8-AA25-999EECBAA22B}" dt="2021-06-07T18:27:25.730" v="465" actId="1076"/>
        <pc:sldMkLst>
          <pc:docMk/>
          <pc:sldMk cId="832781684" sldId="274"/>
        </pc:sldMkLst>
        <pc:spChg chg="add mod">
          <ac:chgData name="Zhipei Yan" userId="a12b1dbe-d58f-460e-ad06-a8153aa572e5" providerId="ADAL" clId="{7D0F9008-E4B4-4FD8-AA25-999EECBAA22B}" dt="2021-06-07T18:27:25.730" v="465" actId="1076"/>
          <ac:spMkLst>
            <pc:docMk/>
            <pc:sldMk cId="832781684" sldId="274"/>
            <ac:spMk id="3" creationId="{23CF1E3E-D6C1-4E3C-B877-B78D4B237A85}"/>
          </ac:spMkLst>
        </pc:spChg>
      </pc:sldChg>
      <pc:sldChg chg="modSp mod ord">
        <pc:chgData name="Zhipei Yan" userId="a12b1dbe-d58f-460e-ad06-a8153aa572e5" providerId="ADAL" clId="{7D0F9008-E4B4-4FD8-AA25-999EECBAA22B}" dt="2021-06-07T20:41:38.124" v="1253"/>
        <pc:sldMkLst>
          <pc:docMk/>
          <pc:sldMk cId="45107497" sldId="279"/>
        </pc:sldMkLst>
        <pc:spChg chg="mod">
          <ac:chgData name="Zhipei Yan" userId="a12b1dbe-d58f-460e-ad06-a8153aa572e5" providerId="ADAL" clId="{7D0F9008-E4B4-4FD8-AA25-999EECBAA22B}" dt="2021-06-07T20:39:12.891" v="1189" actId="20577"/>
          <ac:spMkLst>
            <pc:docMk/>
            <pc:sldMk cId="45107497" sldId="279"/>
            <ac:spMk id="10" creationId="{39D89979-639D-4AEF-813C-475A2543973A}"/>
          </ac:spMkLst>
        </pc:spChg>
      </pc:sldChg>
      <pc:sldChg chg="addSp delSp modSp mod">
        <pc:chgData name="Zhipei Yan" userId="a12b1dbe-d58f-460e-ad06-a8153aa572e5" providerId="ADAL" clId="{7D0F9008-E4B4-4FD8-AA25-999EECBAA22B}" dt="2021-06-09T06:41:32.864" v="1465" actId="1037"/>
        <pc:sldMkLst>
          <pc:docMk/>
          <pc:sldMk cId="1693387537" sldId="280"/>
        </pc:sldMkLst>
        <pc:spChg chg="mod">
          <ac:chgData name="Zhipei Yan" userId="a12b1dbe-d58f-460e-ad06-a8153aa572e5" providerId="ADAL" clId="{7D0F9008-E4B4-4FD8-AA25-999EECBAA22B}" dt="2021-06-07T17:56:38.711" v="0" actId="1076"/>
          <ac:spMkLst>
            <pc:docMk/>
            <pc:sldMk cId="1693387537" sldId="280"/>
            <ac:spMk id="4" creationId="{48DB8237-469F-4572-9AFE-6E1F4CBAAD0E}"/>
          </ac:spMkLst>
        </pc:spChg>
        <pc:spChg chg="add del">
          <ac:chgData name="Zhipei Yan" userId="a12b1dbe-d58f-460e-ad06-a8153aa572e5" providerId="ADAL" clId="{7D0F9008-E4B4-4FD8-AA25-999EECBAA22B}" dt="2021-06-07T17:56:46.586" v="2" actId="11529"/>
          <ac:spMkLst>
            <pc:docMk/>
            <pc:sldMk cId="1693387537" sldId="280"/>
            <ac:spMk id="5" creationId="{1F467D41-5D7E-4F0B-A088-EC9A32E8B53F}"/>
          </ac:spMkLst>
        </pc:spChg>
        <pc:spChg chg="add mod">
          <ac:chgData name="Zhipei Yan" userId="a12b1dbe-d58f-460e-ad06-a8153aa572e5" providerId="ADAL" clId="{7D0F9008-E4B4-4FD8-AA25-999EECBAA22B}" dt="2021-06-07T17:59:31.369" v="45" actId="1582"/>
          <ac:spMkLst>
            <pc:docMk/>
            <pc:sldMk cId="1693387537" sldId="280"/>
            <ac:spMk id="7" creationId="{CDC07EC9-F51D-4C16-9D49-CC7F2888B78C}"/>
          </ac:spMkLst>
        </pc:spChg>
        <pc:spChg chg="mod">
          <ac:chgData name="Zhipei Yan" userId="a12b1dbe-d58f-460e-ad06-a8153aa572e5" providerId="ADAL" clId="{7D0F9008-E4B4-4FD8-AA25-999EECBAA22B}" dt="2021-06-09T06:41:32.864" v="1465" actId="1037"/>
          <ac:spMkLst>
            <pc:docMk/>
            <pc:sldMk cId="1693387537" sldId="280"/>
            <ac:spMk id="8" creationId="{95A115A7-6C54-4A6E-AC31-49CC5CC223AC}"/>
          </ac:spMkLst>
        </pc:spChg>
        <pc:cxnChg chg="mod">
          <ac:chgData name="Zhipei Yan" userId="a12b1dbe-d58f-460e-ad06-a8153aa572e5" providerId="ADAL" clId="{7D0F9008-E4B4-4FD8-AA25-999EECBAA22B}" dt="2021-06-07T17:56:38.711" v="0" actId="1076"/>
          <ac:cxnSpMkLst>
            <pc:docMk/>
            <pc:sldMk cId="1693387537" sldId="280"/>
            <ac:cxnSpMk id="6" creationId="{D1B1D702-6391-4C74-B999-CB6858DBAF59}"/>
          </ac:cxnSpMkLst>
        </pc:cxnChg>
      </pc:sldChg>
      <pc:sldChg chg="modSp mod">
        <pc:chgData name="Zhipei Yan" userId="a12b1dbe-d58f-460e-ad06-a8153aa572e5" providerId="ADAL" clId="{7D0F9008-E4B4-4FD8-AA25-999EECBAA22B}" dt="2021-06-07T18:08:38.140" v="102" actId="20577"/>
        <pc:sldMkLst>
          <pc:docMk/>
          <pc:sldMk cId="2147087158" sldId="281"/>
        </pc:sldMkLst>
        <pc:spChg chg="mod">
          <ac:chgData name="Zhipei Yan" userId="a12b1dbe-d58f-460e-ad06-a8153aa572e5" providerId="ADAL" clId="{7D0F9008-E4B4-4FD8-AA25-999EECBAA22B}" dt="2021-06-07T18:08:38.140" v="102" actId="20577"/>
          <ac:spMkLst>
            <pc:docMk/>
            <pc:sldMk cId="2147087158" sldId="281"/>
            <ac:spMk id="3" creationId="{C32106D6-26D4-4A20-8BF0-8382FD6BA6A2}"/>
          </ac:spMkLst>
        </pc:spChg>
      </pc:sldChg>
      <pc:sldChg chg="addSp modSp mod">
        <pc:chgData name="Zhipei Yan" userId="a12b1dbe-d58f-460e-ad06-a8153aa572e5" providerId="ADAL" clId="{7D0F9008-E4B4-4FD8-AA25-999EECBAA22B}" dt="2021-06-07T20:44:11.494" v="1281" actId="20577"/>
        <pc:sldMkLst>
          <pc:docMk/>
          <pc:sldMk cId="1989874915" sldId="285"/>
        </pc:sldMkLst>
        <pc:spChg chg="mod">
          <ac:chgData name="Zhipei Yan" userId="a12b1dbe-d58f-460e-ad06-a8153aa572e5" providerId="ADAL" clId="{7D0F9008-E4B4-4FD8-AA25-999EECBAA22B}" dt="2021-06-07T20:44:11.494" v="1281" actId="20577"/>
          <ac:spMkLst>
            <pc:docMk/>
            <pc:sldMk cId="1989874915" sldId="285"/>
            <ac:spMk id="3" creationId="{F58FE587-AD28-4A39-A531-54B6F3205916}"/>
          </ac:spMkLst>
        </pc:spChg>
        <pc:spChg chg="add mod">
          <ac:chgData name="Zhipei Yan" userId="a12b1dbe-d58f-460e-ad06-a8153aa572e5" providerId="ADAL" clId="{7D0F9008-E4B4-4FD8-AA25-999EECBAA22B}" dt="2021-06-07T19:01:17.538" v="970" actId="1076"/>
          <ac:spMkLst>
            <pc:docMk/>
            <pc:sldMk cId="1989874915" sldId="285"/>
            <ac:spMk id="4" creationId="{CF8ABFA5-D011-480C-923F-278C0F90FCE5}"/>
          </ac:spMkLst>
        </pc:spChg>
        <pc:spChg chg="mod">
          <ac:chgData name="Zhipei Yan" userId="a12b1dbe-d58f-460e-ad06-a8153aa572e5" providerId="ADAL" clId="{7D0F9008-E4B4-4FD8-AA25-999EECBAA22B}" dt="2021-06-07T19:01:08.371" v="957" actId="1035"/>
          <ac:spMkLst>
            <pc:docMk/>
            <pc:sldMk cId="1989874915" sldId="285"/>
            <ac:spMk id="12" creationId="{6045EDAD-D023-4D55-B11C-DC19240C6735}"/>
          </ac:spMkLst>
        </pc:spChg>
        <pc:spChg chg="mod">
          <ac:chgData name="Zhipei Yan" userId="a12b1dbe-d58f-460e-ad06-a8153aa572e5" providerId="ADAL" clId="{7D0F9008-E4B4-4FD8-AA25-999EECBAA22B}" dt="2021-06-07T19:01:08.371" v="957" actId="1035"/>
          <ac:spMkLst>
            <pc:docMk/>
            <pc:sldMk cId="1989874915" sldId="285"/>
            <ac:spMk id="13" creationId="{0E4F1ED3-1E95-4729-AB55-EF705B091783}"/>
          </ac:spMkLst>
        </pc:spChg>
        <pc:spChg chg="mod">
          <ac:chgData name="Zhipei Yan" userId="a12b1dbe-d58f-460e-ad06-a8153aa572e5" providerId="ADAL" clId="{7D0F9008-E4B4-4FD8-AA25-999EECBAA22B}" dt="2021-06-07T19:01:08.371" v="957" actId="1035"/>
          <ac:spMkLst>
            <pc:docMk/>
            <pc:sldMk cId="1989874915" sldId="285"/>
            <ac:spMk id="14" creationId="{7E73173F-F704-4D62-9F20-046EE725BC6B}"/>
          </ac:spMkLst>
        </pc:spChg>
        <pc:spChg chg="add mod">
          <ac:chgData name="Zhipei Yan" userId="a12b1dbe-d58f-460e-ad06-a8153aa572e5" providerId="ADAL" clId="{7D0F9008-E4B4-4FD8-AA25-999EECBAA22B}" dt="2021-06-07T19:01:24.396" v="980" actId="20577"/>
          <ac:spMkLst>
            <pc:docMk/>
            <pc:sldMk cId="1989874915" sldId="285"/>
            <ac:spMk id="15" creationId="{776E4DA3-37D0-4413-8282-101ABF50B34A}"/>
          </ac:spMkLst>
        </pc:spChg>
        <pc:spChg chg="add mod">
          <ac:chgData name="Zhipei Yan" userId="a12b1dbe-d58f-460e-ad06-a8153aa572e5" providerId="ADAL" clId="{7D0F9008-E4B4-4FD8-AA25-999EECBAA22B}" dt="2021-06-07T19:01:30.934" v="989" actId="20577"/>
          <ac:spMkLst>
            <pc:docMk/>
            <pc:sldMk cId="1989874915" sldId="285"/>
            <ac:spMk id="16" creationId="{F08F7F01-845F-4047-8AB1-A1D3F7D56CE9}"/>
          </ac:spMkLst>
        </pc:spChg>
        <pc:picChg chg="mod">
          <ac:chgData name="Zhipei Yan" userId="a12b1dbe-d58f-460e-ad06-a8153aa572e5" providerId="ADAL" clId="{7D0F9008-E4B4-4FD8-AA25-999EECBAA22B}" dt="2021-06-07T19:01:08.371" v="957" actId="1035"/>
          <ac:picMkLst>
            <pc:docMk/>
            <pc:sldMk cId="1989874915" sldId="285"/>
            <ac:picMk id="7" creationId="{7C1C3E32-0C2C-497D-A7C6-6B4C1D717AFC}"/>
          </ac:picMkLst>
        </pc:picChg>
        <pc:picChg chg="mod">
          <ac:chgData name="Zhipei Yan" userId="a12b1dbe-d58f-460e-ad06-a8153aa572e5" providerId="ADAL" clId="{7D0F9008-E4B4-4FD8-AA25-999EECBAA22B}" dt="2021-06-07T19:01:08.371" v="957" actId="1035"/>
          <ac:picMkLst>
            <pc:docMk/>
            <pc:sldMk cId="1989874915" sldId="285"/>
            <ac:picMk id="9" creationId="{7929817B-3E64-44C7-88D2-94FB480F4977}"/>
          </ac:picMkLst>
        </pc:picChg>
        <pc:picChg chg="mod">
          <ac:chgData name="Zhipei Yan" userId="a12b1dbe-d58f-460e-ad06-a8153aa572e5" providerId="ADAL" clId="{7D0F9008-E4B4-4FD8-AA25-999EECBAA22B}" dt="2021-06-07T19:01:08.371" v="957" actId="1035"/>
          <ac:picMkLst>
            <pc:docMk/>
            <pc:sldMk cId="1989874915" sldId="285"/>
            <ac:picMk id="11" creationId="{F7245B19-9F6D-454B-8C75-1DC4AA1841B8}"/>
          </ac:picMkLst>
        </pc:picChg>
      </pc:sldChg>
      <pc:sldChg chg="modSp mod">
        <pc:chgData name="Zhipei Yan" userId="a12b1dbe-d58f-460e-ad06-a8153aa572e5" providerId="ADAL" clId="{7D0F9008-E4B4-4FD8-AA25-999EECBAA22B}" dt="2021-06-07T18:28:06.858" v="474" actId="20577"/>
        <pc:sldMkLst>
          <pc:docMk/>
          <pc:sldMk cId="3583659319" sldId="287"/>
        </pc:sldMkLst>
        <pc:spChg chg="mod">
          <ac:chgData name="Zhipei Yan" userId="a12b1dbe-d58f-460e-ad06-a8153aa572e5" providerId="ADAL" clId="{7D0F9008-E4B4-4FD8-AA25-999EECBAA22B}" dt="2021-06-07T18:28:06.858" v="474" actId="20577"/>
          <ac:spMkLst>
            <pc:docMk/>
            <pc:sldMk cId="3583659319" sldId="287"/>
            <ac:spMk id="12" creationId="{622E15A8-659E-497E-928B-2B7C59F01BCC}"/>
          </ac:spMkLst>
        </pc:spChg>
      </pc:sldChg>
      <pc:sldChg chg="del mod modShow">
        <pc:chgData name="Zhipei Yan" userId="a12b1dbe-d58f-460e-ad06-a8153aa572e5" providerId="ADAL" clId="{7D0F9008-E4B4-4FD8-AA25-999EECBAA22B}" dt="2021-06-07T20:57:31.298" v="1383" actId="47"/>
        <pc:sldMkLst>
          <pc:docMk/>
          <pc:sldMk cId="4053599339" sldId="288"/>
        </pc:sldMkLst>
      </pc:sldChg>
      <pc:sldChg chg="del mod modShow">
        <pc:chgData name="Zhipei Yan" userId="a12b1dbe-d58f-460e-ad06-a8153aa572e5" providerId="ADAL" clId="{7D0F9008-E4B4-4FD8-AA25-999EECBAA22B}" dt="2021-06-07T20:57:31.298" v="1383" actId="47"/>
        <pc:sldMkLst>
          <pc:docMk/>
          <pc:sldMk cId="4085676007" sldId="289"/>
        </pc:sldMkLst>
      </pc:sldChg>
      <pc:sldChg chg="del mod modShow">
        <pc:chgData name="Zhipei Yan" userId="a12b1dbe-d58f-460e-ad06-a8153aa572e5" providerId="ADAL" clId="{7D0F9008-E4B4-4FD8-AA25-999EECBAA22B}" dt="2021-06-07T20:57:31.298" v="1383" actId="47"/>
        <pc:sldMkLst>
          <pc:docMk/>
          <pc:sldMk cId="2978320272" sldId="290"/>
        </pc:sldMkLst>
      </pc:sldChg>
      <pc:sldChg chg="modSp mod">
        <pc:chgData name="Zhipei Yan" userId="a12b1dbe-d58f-460e-ad06-a8153aa572e5" providerId="ADAL" clId="{7D0F9008-E4B4-4FD8-AA25-999EECBAA22B}" dt="2021-06-07T18:24:29.751" v="430" actId="1076"/>
        <pc:sldMkLst>
          <pc:docMk/>
          <pc:sldMk cId="1589583746" sldId="291"/>
        </pc:sldMkLst>
        <pc:spChg chg="mod">
          <ac:chgData name="Zhipei Yan" userId="a12b1dbe-d58f-460e-ad06-a8153aa572e5" providerId="ADAL" clId="{7D0F9008-E4B4-4FD8-AA25-999EECBAA22B}" dt="2021-06-07T18:24:29.751" v="430" actId="1076"/>
          <ac:spMkLst>
            <pc:docMk/>
            <pc:sldMk cId="1589583746" sldId="291"/>
            <ac:spMk id="26" creationId="{BA6C3AF4-4BC6-41E5-A771-0F5766E7EA50}"/>
          </ac:spMkLst>
        </pc:spChg>
      </pc:sldChg>
      <pc:sldChg chg="addSp modSp mod">
        <pc:chgData name="Zhipei Yan" userId="a12b1dbe-d58f-460e-ad06-a8153aa572e5" providerId="ADAL" clId="{7D0F9008-E4B4-4FD8-AA25-999EECBAA22B}" dt="2021-06-07T18:36:48.001" v="530" actId="1076"/>
        <pc:sldMkLst>
          <pc:docMk/>
          <pc:sldMk cId="1007779363" sldId="296"/>
        </pc:sldMkLst>
        <pc:spChg chg="mod">
          <ac:chgData name="Zhipei Yan" userId="a12b1dbe-d58f-460e-ad06-a8153aa572e5" providerId="ADAL" clId="{7D0F9008-E4B4-4FD8-AA25-999EECBAA22B}" dt="2021-06-07T18:36:30.273" v="526" actId="1076"/>
          <ac:spMkLst>
            <pc:docMk/>
            <pc:sldMk cId="1007779363" sldId="296"/>
            <ac:spMk id="10" creationId="{E48A244B-B7F9-4AC5-9257-7F83C2073A91}"/>
          </ac:spMkLst>
        </pc:spChg>
        <pc:cxnChg chg="add">
          <ac:chgData name="Zhipei Yan" userId="a12b1dbe-d58f-460e-ad06-a8153aa572e5" providerId="ADAL" clId="{7D0F9008-E4B4-4FD8-AA25-999EECBAA22B}" dt="2021-06-07T18:36:21.055" v="521" actId="11529"/>
          <ac:cxnSpMkLst>
            <pc:docMk/>
            <pc:sldMk cId="1007779363" sldId="296"/>
            <ac:cxnSpMk id="5" creationId="{251E6F37-78AC-4653-B22C-5167F23D6C4A}"/>
          </ac:cxnSpMkLst>
        </pc:cxnChg>
        <pc:cxnChg chg="add mod">
          <ac:chgData name="Zhipei Yan" userId="a12b1dbe-d58f-460e-ad06-a8153aa572e5" providerId="ADAL" clId="{7D0F9008-E4B4-4FD8-AA25-999EECBAA22B}" dt="2021-06-07T18:36:48.001" v="530" actId="1076"/>
          <ac:cxnSpMkLst>
            <pc:docMk/>
            <pc:sldMk cId="1007779363" sldId="296"/>
            <ac:cxnSpMk id="12" creationId="{54D6E344-8ABD-48AB-934E-A196C488838A}"/>
          </ac:cxnSpMkLst>
        </pc:cxnChg>
      </pc:sldChg>
      <pc:sldChg chg="addSp delSp modSp mod">
        <pc:chgData name="Zhipei Yan" userId="a12b1dbe-d58f-460e-ad06-a8153aa572e5" providerId="ADAL" clId="{7D0F9008-E4B4-4FD8-AA25-999EECBAA22B}" dt="2021-06-07T18:43:31.854" v="754" actId="20577"/>
        <pc:sldMkLst>
          <pc:docMk/>
          <pc:sldMk cId="1708520212" sldId="297"/>
        </pc:sldMkLst>
        <pc:spChg chg="mod">
          <ac:chgData name="Zhipei Yan" userId="a12b1dbe-d58f-460e-ad06-a8153aa572e5" providerId="ADAL" clId="{7D0F9008-E4B4-4FD8-AA25-999EECBAA22B}" dt="2021-06-07T18:43:31.854" v="754" actId="20577"/>
          <ac:spMkLst>
            <pc:docMk/>
            <pc:sldMk cId="1708520212" sldId="297"/>
            <ac:spMk id="3" creationId="{02B13071-5364-482F-82B3-5BD5400E4517}"/>
          </ac:spMkLst>
        </pc:spChg>
        <pc:spChg chg="add del mod">
          <ac:chgData name="Zhipei Yan" userId="a12b1dbe-d58f-460e-ad06-a8153aa572e5" providerId="ADAL" clId="{7D0F9008-E4B4-4FD8-AA25-999EECBAA22B}" dt="2021-06-07T18:42:21.919" v="570" actId="478"/>
          <ac:spMkLst>
            <pc:docMk/>
            <pc:sldMk cId="1708520212" sldId="297"/>
            <ac:spMk id="4" creationId="{86285E47-9E57-4C9B-A09B-9426C939B487}"/>
          </ac:spMkLst>
        </pc:spChg>
        <pc:spChg chg="add del mod">
          <ac:chgData name="Zhipei Yan" userId="a12b1dbe-d58f-460e-ad06-a8153aa572e5" providerId="ADAL" clId="{7D0F9008-E4B4-4FD8-AA25-999EECBAA22B}" dt="2021-06-07T18:42:21.919" v="570" actId="478"/>
          <ac:spMkLst>
            <pc:docMk/>
            <pc:sldMk cId="1708520212" sldId="297"/>
            <ac:spMk id="5" creationId="{ACCE1BF4-9FB0-4580-9EA0-42AEC9216C04}"/>
          </ac:spMkLst>
        </pc:spChg>
        <pc:spChg chg="del">
          <ac:chgData name="Zhipei Yan" userId="a12b1dbe-d58f-460e-ad06-a8153aa572e5" providerId="ADAL" clId="{7D0F9008-E4B4-4FD8-AA25-999EECBAA22B}" dt="2021-06-07T18:42:21.919" v="570" actId="478"/>
          <ac:spMkLst>
            <pc:docMk/>
            <pc:sldMk cId="1708520212" sldId="297"/>
            <ac:spMk id="6" creationId="{98B38D72-4735-48F2-B107-94C313DA146F}"/>
          </ac:spMkLst>
        </pc:spChg>
        <pc:spChg chg="del">
          <ac:chgData name="Zhipei Yan" userId="a12b1dbe-d58f-460e-ad06-a8153aa572e5" providerId="ADAL" clId="{7D0F9008-E4B4-4FD8-AA25-999EECBAA22B}" dt="2021-06-07T18:42:17.794" v="569" actId="478"/>
          <ac:spMkLst>
            <pc:docMk/>
            <pc:sldMk cId="1708520212" sldId="297"/>
            <ac:spMk id="9" creationId="{2B3F095B-AB97-4E1E-A3A2-E1151A6DFBF3}"/>
          </ac:spMkLst>
        </pc:spChg>
        <pc:cxnChg chg="add del mod">
          <ac:chgData name="Zhipei Yan" userId="a12b1dbe-d58f-460e-ad06-a8153aa572e5" providerId="ADAL" clId="{7D0F9008-E4B4-4FD8-AA25-999EECBAA22B}" dt="2021-06-07T18:42:13.014" v="567"/>
          <ac:cxnSpMkLst>
            <pc:docMk/>
            <pc:sldMk cId="1708520212" sldId="297"/>
            <ac:cxnSpMk id="8" creationId="{7E00A586-A433-4314-AC57-E9E35982E713}"/>
          </ac:cxnSpMkLst>
        </pc:cxnChg>
      </pc:sldChg>
      <pc:sldChg chg="modSp">
        <pc:chgData name="Zhipei Yan" userId="a12b1dbe-d58f-460e-ad06-a8153aa572e5" providerId="ADAL" clId="{7D0F9008-E4B4-4FD8-AA25-999EECBAA22B}" dt="2021-06-07T18:38:27.845" v="535" actId="20577"/>
        <pc:sldMkLst>
          <pc:docMk/>
          <pc:sldMk cId="797857033" sldId="301"/>
        </pc:sldMkLst>
        <pc:spChg chg="mod">
          <ac:chgData name="Zhipei Yan" userId="a12b1dbe-d58f-460e-ad06-a8153aa572e5" providerId="ADAL" clId="{7D0F9008-E4B4-4FD8-AA25-999EECBAA22B}" dt="2021-06-07T18:38:27.845" v="535" actId="20577"/>
          <ac:spMkLst>
            <pc:docMk/>
            <pc:sldMk cId="797857033" sldId="301"/>
            <ac:spMk id="3" creationId="{4596354F-F4D0-4F8C-9D00-D767D41AA84E}"/>
          </ac:spMkLst>
        </pc:spChg>
      </pc:sldChg>
      <pc:sldChg chg="addSp mod">
        <pc:chgData name="Zhipei Yan" userId="a12b1dbe-d58f-460e-ad06-a8153aa572e5" providerId="ADAL" clId="{7D0F9008-E4B4-4FD8-AA25-999EECBAA22B}" dt="2021-06-07T18:32:46.434" v="517" actId="11529"/>
        <pc:sldMkLst>
          <pc:docMk/>
          <pc:sldMk cId="2959589705" sldId="304"/>
        </pc:sldMkLst>
        <pc:spChg chg="add">
          <ac:chgData name="Zhipei Yan" userId="a12b1dbe-d58f-460e-ad06-a8153aa572e5" providerId="ADAL" clId="{7D0F9008-E4B4-4FD8-AA25-999EECBAA22B}" dt="2021-06-07T18:32:46.434" v="517" actId="11529"/>
          <ac:spMkLst>
            <pc:docMk/>
            <pc:sldMk cId="2959589705" sldId="304"/>
            <ac:spMk id="3" creationId="{C04D3614-3F37-41E3-ACB3-03F72B414F27}"/>
          </ac:spMkLst>
        </pc:spChg>
      </pc:sldChg>
      <pc:sldChg chg="del">
        <pc:chgData name="Zhipei Yan" userId="a12b1dbe-d58f-460e-ad06-a8153aa572e5" providerId="ADAL" clId="{7D0F9008-E4B4-4FD8-AA25-999EECBAA22B}" dt="2021-06-07T18:00:42.697" v="53" actId="47"/>
        <pc:sldMkLst>
          <pc:docMk/>
          <pc:sldMk cId="2986650086" sldId="314"/>
        </pc:sldMkLst>
      </pc:sldChg>
      <pc:sldChg chg="modSp mod">
        <pc:chgData name="Zhipei Yan" userId="a12b1dbe-d58f-460e-ad06-a8153aa572e5" providerId="ADAL" clId="{7D0F9008-E4B4-4FD8-AA25-999EECBAA22B}" dt="2021-06-07T18:00:40.018" v="52" actId="20577"/>
        <pc:sldMkLst>
          <pc:docMk/>
          <pc:sldMk cId="235342517" sldId="369"/>
        </pc:sldMkLst>
        <pc:spChg chg="mod">
          <ac:chgData name="Zhipei Yan" userId="a12b1dbe-d58f-460e-ad06-a8153aa572e5" providerId="ADAL" clId="{7D0F9008-E4B4-4FD8-AA25-999EECBAA22B}" dt="2021-06-07T18:00:40.018" v="52" actId="20577"/>
          <ac:spMkLst>
            <pc:docMk/>
            <pc:sldMk cId="235342517" sldId="369"/>
            <ac:spMk id="2" creationId="{00000000-0000-0000-0000-000000000000}"/>
          </ac:spMkLst>
        </pc:spChg>
      </pc:sldChg>
      <pc:sldChg chg="modSp mod">
        <pc:chgData name="Zhipei Yan" userId="a12b1dbe-d58f-460e-ad06-a8153aa572e5" providerId="ADAL" clId="{7D0F9008-E4B4-4FD8-AA25-999EECBAA22B}" dt="2021-06-07T20:44:47.921" v="1292" actId="20577"/>
        <pc:sldMkLst>
          <pc:docMk/>
          <pc:sldMk cId="1019883644" sldId="373"/>
        </pc:sldMkLst>
        <pc:spChg chg="mod">
          <ac:chgData name="Zhipei Yan" userId="a12b1dbe-d58f-460e-ad06-a8153aa572e5" providerId="ADAL" clId="{7D0F9008-E4B4-4FD8-AA25-999EECBAA22B}" dt="2021-06-07T20:44:31.349" v="1289" actId="20577"/>
          <ac:spMkLst>
            <pc:docMk/>
            <pc:sldMk cId="1019883644" sldId="373"/>
            <ac:spMk id="3" creationId="{C12E604B-822E-4587-B5D5-EF5F1D007825}"/>
          </ac:spMkLst>
        </pc:spChg>
        <pc:spChg chg="mod">
          <ac:chgData name="Zhipei Yan" userId="a12b1dbe-d58f-460e-ad06-a8153aa572e5" providerId="ADAL" clId="{7D0F9008-E4B4-4FD8-AA25-999EECBAA22B}" dt="2021-06-07T20:44:47.921" v="1292" actId="20577"/>
          <ac:spMkLst>
            <pc:docMk/>
            <pc:sldMk cId="1019883644" sldId="373"/>
            <ac:spMk id="5" creationId="{8894A912-EF7B-4295-AE50-A1A4C6BDA507}"/>
          </ac:spMkLst>
        </pc:spChg>
      </pc:sldChg>
      <pc:sldChg chg="addSp delSp modSp mod">
        <pc:chgData name="Zhipei Yan" userId="a12b1dbe-d58f-460e-ad06-a8153aa572e5" providerId="ADAL" clId="{7D0F9008-E4B4-4FD8-AA25-999EECBAA22B}" dt="2021-06-07T19:02:33.638" v="996" actId="21"/>
        <pc:sldMkLst>
          <pc:docMk/>
          <pc:sldMk cId="1437978370" sldId="379"/>
        </pc:sldMkLst>
        <pc:picChg chg="add del mod">
          <ac:chgData name="Zhipei Yan" userId="a12b1dbe-d58f-460e-ad06-a8153aa572e5" providerId="ADAL" clId="{7D0F9008-E4B4-4FD8-AA25-999EECBAA22B}" dt="2021-06-07T19:02:33.638" v="996" actId="21"/>
          <ac:picMkLst>
            <pc:docMk/>
            <pc:sldMk cId="1437978370" sldId="379"/>
            <ac:picMk id="6" creationId="{730B2FF7-2246-410E-802B-4C0BB760A4D0}"/>
          </ac:picMkLst>
        </pc:picChg>
      </pc:sldChg>
      <pc:sldChg chg="modSp mod">
        <pc:chgData name="Zhipei Yan" userId="a12b1dbe-d58f-460e-ad06-a8153aa572e5" providerId="ADAL" clId="{7D0F9008-E4B4-4FD8-AA25-999EECBAA22B}" dt="2021-06-07T19:09:28.085" v="1135" actId="20577"/>
        <pc:sldMkLst>
          <pc:docMk/>
          <pc:sldMk cId="1358338589" sldId="380"/>
        </pc:sldMkLst>
        <pc:spChg chg="mod">
          <ac:chgData name="Zhipei Yan" userId="a12b1dbe-d58f-460e-ad06-a8153aa572e5" providerId="ADAL" clId="{7D0F9008-E4B4-4FD8-AA25-999EECBAA22B}" dt="2021-06-07T19:09:28.085" v="1135" actId="20577"/>
          <ac:spMkLst>
            <pc:docMk/>
            <pc:sldMk cId="1358338589" sldId="380"/>
            <ac:spMk id="3" creationId="{672C407E-D75B-4478-9347-24EA427B755A}"/>
          </ac:spMkLst>
        </pc:spChg>
      </pc:sldChg>
      <pc:sldChg chg="modSp">
        <pc:chgData name="Zhipei Yan" userId="a12b1dbe-d58f-460e-ad06-a8153aa572e5" providerId="ADAL" clId="{7D0F9008-E4B4-4FD8-AA25-999EECBAA22B}" dt="2021-06-07T20:46:05.753" v="1298" actId="20577"/>
        <pc:sldMkLst>
          <pc:docMk/>
          <pc:sldMk cId="1476394505" sldId="385"/>
        </pc:sldMkLst>
        <pc:spChg chg="mod">
          <ac:chgData name="Zhipei Yan" userId="a12b1dbe-d58f-460e-ad06-a8153aa572e5" providerId="ADAL" clId="{7D0F9008-E4B4-4FD8-AA25-999EECBAA22B}" dt="2021-06-07T20:46:05.753" v="1298" actId="20577"/>
          <ac:spMkLst>
            <pc:docMk/>
            <pc:sldMk cId="1476394505" sldId="385"/>
            <ac:spMk id="3" creationId="{66C024ED-A633-4FEC-B5B9-50113D2E0C0E}"/>
          </ac:spMkLst>
        </pc:spChg>
      </pc:sldChg>
      <pc:sldChg chg="modSp mod">
        <pc:chgData name="Zhipei Yan" userId="a12b1dbe-d58f-460e-ad06-a8153aa572e5" providerId="ADAL" clId="{7D0F9008-E4B4-4FD8-AA25-999EECBAA22B}" dt="2021-06-07T19:29:37.842" v="1175" actId="20577"/>
        <pc:sldMkLst>
          <pc:docMk/>
          <pc:sldMk cId="2584870414" sldId="392"/>
        </pc:sldMkLst>
        <pc:spChg chg="mod">
          <ac:chgData name="Zhipei Yan" userId="a12b1dbe-d58f-460e-ad06-a8153aa572e5" providerId="ADAL" clId="{7D0F9008-E4B4-4FD8-AA25-999EECBAA22B}" dt="2021-06-07T19:29:37.842" v="1175" actId="20577"/>
          <ac:spMkLst>
            <pc:docMk/>
            <pc:sldMk cId="2584870414" sldId="392"/>
            <ac:spMk id="63" creationId="{5264A9CB-C0A0-4929-BFBF-98F7CBA52A3A}"/>
          </ac:spMkLst>
        </pc:spChg>
      </pc:sldChg>
      <pc:sldChg chg="addSp modSp mod">
        <pc:chgData name="Zhipei Yan" userId="a12b1dbe-d58f-460e-ad06-a8153aa572e5" providerId="ADAL" clId="{7D0F9008-E4B4-4FD8-AA25-999EECBAA22B}" dt="2021-06-09T07:36:13.210" v="1638"/>
        <pc:sldMkLst>
          <pc:docMk/>
          <pc:sldMk cId="3507716883" sldId="404"/>
        </pc:sldMkLst>
        <pc:spChg chg="mod">
          <ac:chgData name="Zhipei Yan" userId="a12b1dbe-d58f-460e-ad06-a8153aa572e5" providerId="ADAL" clId="{7D0F9008-E4B4-4FD8-AA25-999EECBAA22B}" dt="2021-06-09T07:36:13.210" v="1638"/>
          <ac:spMkLst>
            <pc:docMk/>
            <pc:sldMk cId="3507716883" sldId="404"/>
            <ac:spMk id="2" creationId="{F65A0F64-3096-4617-9D4A-411940F5150E}"/>
          </ac:spMkLst>
        </pc:spChg>
        <pc:spChg chg="mod">
          <ac:chgData name="Zhipei Yan" userId="a12b1dbe-d58f-460e-ad06-a8153aa572e5" providerId="ADAL" clId="{7D0F9008-E4B4-4FD8-AA25-999EECBAA22B}" dt="2021-06-09T07:04:01.011" v="1467" actId="20577"/>
          <ac:spMkLst>
            <pc:docMk/>
            <pc:sldMk cId="3507716883" sldId="404"/>
            <ac:spMk id="3" creationId="{7655F86E-E561-4B78-B2D5-19FA096AD294}"/>
          </ac:spMkLst>
        </pc:spChg>
        <pc:spChg chg="mod">
          <ac:chgData name="Zhipei Yan" userId="a12b1dbe-d58f-460e-ad06-a8153aa572e5" providerId="ADAL" clId="{7D0F9008-E4B4-4FD8-AA25-999EECBAA22B}" dt="2021-06-09T07:04:28.420" v="1470" actId="1076"/>
          <ac:spMkLst>
            <pc:docMk/>
            <pc:sldMk cId="3507716883" sldId="404"/>
            <ac:spMk id="5" creationId="{F8BF85F2-289F-4047-BBE8-E7B831339143}"/>
          </ac:spMkLst>
        </pc:spChg>
        <pc:spChg chg="mod">
          <ac:chgData name="Zhipei Yan" userId="a12b1dbe-d58f-460e-ad06-a8153aa572e5" providerId="ADAL" clId="{7D0F9008-E4B4-4FD8-AA25-999EECBAA22B}" dt="2021-06-09T07:04:28.420" v="1470" actId="1076"/>
          <ac:spMkLst>
            <pc:docMk/>
            <pc:sldMk cId="3507716883" sldId="404"/>
            <ac:spMk id="18" creationId="{DCBA4489-0F0B-4C86-A71F-C0CC601A4D68}"/>
          </ac:spMkLst>
        </pc:spChg>
        <pc:spChg chg="mod">
          <ac:chgData name="Zhipei Yan" userId="a12b1dbe-d58f-460e-ad06-a8153aa572e5" providerId="ADAL" clId="{7D0F9008-E4B4-4FD8-AA25-999EECBAA22B}" dt="2021-06-09T07:04:28.420" v="1470" actId="1076"/>
          <ac:spMkLst>
            <pc:docMk/>
            <pc:sldMk cId="3507716883" sldId="404"/>
            <ac:spMk id="19" creationId="{DF82F1B5-84C6-4872-A24C-7E5C59E7FD44}"/>
          </ac:spMkLst>
        </pc:spChg>
        <pc:spChg chg="mod">
          <ac:chgData name="Zhipei Yan" userId="a12b1dbe-d58f-460e-ad06-a8153aa572e5" providerId="ADAL" clId="{7D0F9008-E4B4-4FD8-AA25-999EECBAA22B}" dt="2021-06-09T07:04:28.420" v="1470" actId="1076"/>
          <ac:spMkLst>
            <pc:docMk/>
            <pc:sldMk cId="3507716883" sldId="404"/>
            <ac:spMk id="20" creationId="{4908A06E-E843-4744-9DA6-1353D280ED3D}"/>
          </ac:spMkLst>
        </pc:spChg>
        <pc:spChg chg="mod">
          <ac:chgData name="Zhipei Yan" userId="a12b1dbe-d58f-460e-ad06-a8153aa572e5" providerId="ADAL" clId="{7D0F9008-E4B4-4FD8-AA25-999EECBAA22B}" dt="2021-06-09T07:04:28.420" v="1470" actId="1076"/>
          <ac:spMkLst>
            <pc:docMk/>
            <pc:sldMk cId="3507716883" sldId="404"/>
            <ac:spMk id="21" creationId="{B03B3E7F-C419-4C3D-96E2-540F6ED4FAF6}"/>
          </ac:spMkLst>
        </pc:spChg>
        <pc:spChg chg="mod">
          <ac:chgData name="Zhipei Yan" userId="a12b1dbe-d58f-460e-ad06-a8153aa572e5" providerId="ADAL" clId="{7D0F9008-E4B4-4FD8-AA25-999EECBAA22B}" dt="2021-06-09T07:04:28.420" v="1470" actId="1076"/>
          <ac:spMkLst>
            <pc:docMk/>
            <pc:sldMk cId="3507716883" sldId="404"/>
            <ac:spMk id="22" creationId="{84BB8A93-A3E4-43E6-8512-DCA6E0744E8A}"/>
          </ac:spMkLst>
        </pc:spChg>
        <pc:spChg chg="mod">
          <ac:chgData name="Zhipei Yan" userId="a12b1dbe-d58f-460e-ad06-a8153aa572e5" providerId="ADAL" clId="{7D0F9008-E4B4-4FD8-AA25-999EECBAA22B}" dt="2021-06-09T07:04:28.420" v="1470" actId="1076"/>
          <ac:spMkLst>
            <pc:docMk/>
            <pc:sldMk cId="3507716883" sldId="404"/>
            <ac:spMk id="23" creationId="{CB796B7D-0609-41C7-BE11-E4B9787CF4C6}"/>
          </ac:spMkLst>
        </pc:spChg>
        <pc:picChg chg="add mod">
          <ac:chgData name="Zhipei Yan" userId="a12b1dbe-d58f-460e-ad06-a8153aa572e5" providerId="ADAL" clId="{7D0F9008-E4B4-4FD8-AA25-999EECBAA22B}" dt="2021-06-09T07:04:38.020" v="1472" actId="1076"/>
          <ac:picMkLst>
            <pc:docMk/>
            <pc:sldMk cId="3507716883" sldId="404"/>
            <ac:picMk id="15" creationId="{28D4A8A0-77A4-48D7-B7F9-0D69469522AE}"/>
          </ac:picMkLst>
        </pc:picChg>
        <pc:cxnChg chg="mod">
          <ac:chgData name="Zhipei Yan" userId="a12b1dbe-d58f-460e-ad06-a8153aa572e5" providerId="ADAL" clId="{7D0F9008-E4B4-4FD8-AA25-999EECBAA22B}" dt="2021-06-09T07:04:28.420" v="1470" actId="1076"/>
          <ac:cxnSpMkLst>
            <pc:docMk/>
            <pc:sldMk cId="3507716883" sldId="404"/>
            <ac:cxnSpMk id="7" creationId="{86EFA2D5-A6F1-4BD3-9EFC-24EC76018340}"/>
          </ac:cxnSpMkLst>
        </pc:cxnChg>
        <pc:cxnChg chg="mod">
          <ac:chgData name="Zhipei Yan" userId="a12b1dbe-d58f-460e-ad06-a8153aa572e5" providerId="ADAL" clId="{7D0F9008-E4B4-4FD8-AA25-999EECBAA22B}" dt="2021-06-09T07:04:28.420" v="1470" actId="1076"/>
          <ac:cxnSpMkLst>
            <pc:docMk/>
            <pc:sldMk cId="3507716883" sldId="404"/>
            <ac:cxnSpMk id="8" creationId="{320F2704-33B9-4E9F-A0EF-FAD4AAC41A02}"/>
          </ac:cxnSpMkLst>
        </pc:cxnChg>
        <pc:cxnChg chg="mod">
          <ac:chgData name="Zhipei Yan" userId="a12b1dbe-d58f-460e-ad06-a8153aa572e5" providerId="ADAL" clId="{7D0F9008-E4B4-4FD8-AA25-999EECBAA22B}" dt="2021-06-09T07:04:28.420" v="1470" actId="1076"/>
          <ac:cxnSpMkLst>
            <pc:docMk/>
            <pc:sldMk cId="3507716883" sldId="404"/>
            <ac:cxnSpMk id="10" creationId="{4DFCA1FE-E3AF-4DD8-8646-0005E14E470E}"/>
          </ac:cxnSpMkLst>
        </pc:cxnChg>
        <pc:cxnChg chg="mod">
          <ac:chgData name="Zhipei Yan" userId="a12b1dbe-d58f-460e-ad06-a8153aa572e5" providerId="ADAL" clId="{7D0F9008-E4B4-4FD8-AA25-999EECBAA22B}" dt="2021-06-09T07:04:28.420" v="1470" actId="1076"/>
          <ac:cxnSpMkLst>
            <pc:docMk/>
            <pc:sldMk cId="3507716883" sldId="404"/>
            <ac:cxnSpMk id="11" creationId="{6C181CD1-78F5-4B01-98DA-7891D78301F6}"/>
          </ac:cxnSpMkLst>
        </pc:cxnChg>
      </pc:sldChg>
      <pc:sldChg chg="modSp">
        <pc:chgData name="Zhipei Yan" userId="a12b1dbe-d58f-460e-ad06-a8153aa572e5" providerId="ADAL" clId="{7D0F9008-E4B4-4FD8-AA25-999EECBAA22B}" dt="2021-06-07T19:26:14.638" v="1170" actId="20577"/>
        <pc:sldMkLst>
          <pc:docMk/>
          <pc:sldMk cId="3729889364" sldId="407"/>
        </pc:sldMkLst>
        <pc:spChg chg="mod">
          <ac:chgData name="Zhipei Yan" userId="a12b1dbe-d58f-460e-ad06-a8153aa572e5" providerId="ADAL" clId="{7D0F9008-E4B4-4FD8-AA25-999EECBAA22B}" dt="2021-06-07T19:26:14.638" v="1170" actId="20577"/>
          <ac:spMkLst>
            <pc:docMk/>
            <pc:sldMk cId="3729889364" sldId="407"/>
            <ac:spMk id="4" creationId="{7FE6B847-8DF2-430F-BB05-21C5025DB3B6}"/>
          </ac:spMkLst>
        </pc:spChg>
      </pc:sldChg>
      <pc:sldChg chg="modSp mod">
        <pc:chgData name="Zhipei Yan" userId="a12b1dbe-d58f-460e-ad06-a8153aa572e5" providerId="ADAL" clId="{7D0F9008-E4B4-4FD8-AA25-999EECBAA22B}" dt="2021-06-07T20:53:37.171" v="1374" actId="692"/>
        <pc:sldMkLst>
          <pc:docMk/>
          <pc:sldMk cId="3898677476" sldId="427"/>
        </pc:sldMkLst>
        <pc:cxnChg chg="mod">
          <ac:chgData name="Zhipei Yan" userId="a12b1dbe-d58f-460e-ad06-a8153aa572e5" providerId="ADAL" clId="{7D0F9008-E4B4-4FD8-AA25-999EECBAA22B}" dt="2021-06-07T20:53:31.090" v="1373" actId="692"/>
          <ac:cxnSpMkLst>
            <pc:docMk/>
            <pc:sldMk cId="3898677476" sldId="427"/>
            <ac:cxnSpMk id="11" creationId="{7121DEFB-2ECB-4398-BCBC-F2600EEA270F}"/>
          </ac:cxnSpMkLst>
        </pc:cxnChg>
        <pc:cxnChg chg="mod">
          <ac:chgData name="Zhipei Yan" userId="a12b1dbe-d58f-460e-ad06-a8153aa572e5" providerId="ADAL" clId="{7D0F9008-E4B4-4FD8-AA25-999EECBAA22B}" dt="2021-06-07T20:53:37.171" v="1374" actId="692"/>
          <ac:cxnSpMkLst>
            <pc:docMk/>
            <pc:sldMk cId="3898677476" sldId="427"/>
            <ac:cxnSpMk id="20" creationId="{D5DD3F11-3C42-4920-8513-8AE2AF53DF04}"/>
          </ac:cxnSpMkLst>
        </pc:cxnChg>
      </pc:sldChg>
      <pc:sldChg chg="delSp modSp mod delAnim modAnim">
        <pc:chgData name="Zhipei Yan" userId="a12b1dbe-d58f-460e-ad06-a8153aa572e5" providerId="ADAL" clId="{7D0F9008-E4B4-4FD8-AA25-999EECBAA22B}" dt="2021-06-10T17:51:29.608" v="1712"/>
        <pc:sldMkLst>
          <pc:docMk/>
          <pc:sldMk cId="1120198166" sldId="431"/>
        </pc:sldMkLst>
        <pc:spChg chg="del">
          <ac:chgData name="Zhipei Yan" userId="a12b1dbe-d58f-460e-ad06-a8153aa572e5" providerId="ADAL" clId="{7D0F9008-E4B4-4FD8-AA25-999EECBAA22B}" dt="2021-06-07T20:53:59.528" v="1375" actId="478"/>
          <ac:spMkLst>
            <pc:docMk/>
            <pc:sldMk cId="1120198166" sldId="431"/>
            <ac:spMk id="24" creationId="{61A6C305-3F5C-4462-B79A-647AA0DCAD9E}"/>
          </ac:spMkLst>
        </pc:spChg>
        <pc:spChg chg="mod">
          <ac:chgData name="Zhipei Yan" userId="a12b1dbe-d58f-460e-ad06-a8153aa572e5" providerId="ADAL" clId="{7D0F9008-E4B4-4FD8-AA25-999EECBAA22B}" dt="2021-06-07T20:55:27.818" v="1377" actId="20577"/>
          <ac:spMkLst>
            <pc:docMk/>
            <pc:sldMk cId="1120198166" sldId="431"/>
            <ac:spMk id="25" creationId="{85333279-D62A-463B-BEA5-A3B458A0783F}"/>
          </ac:spMkLst>
        </pc:spChg>
      </pc:sldChg>
      <pc:sldChg chg="modSp mod">
        <pc:chgData name="Zhipei Yan" userId="a12b1dbe-d58f-460e-ad06-a8153aa572e5" providerId="ADAL" clId="{7D0F9008-E4B4-4FD8-AA25-999EECBAA22B}" dt="2021-06-07T19:29:30.788" v="1173" actId="20577"/>
        <pc:sldMkLst>
          <pc:docMk/>
          <pc:sldMk cId="1552257924" sldId="435"/>
        </pc:sldMkLst>
        <pc:spChg chg="mod">
          <ac:chgData name="Zhipei Yan" userId="a12b1dbe-d58f-460e-ad06-a8153aa572e5" providerId="ADAL" clId="{7D0F9008-E4B4-4FD8-AA25-999EECBAA22B}" dt="2021-06-07T19:29:30.788" v="1173" actId="20577"/>
          <ac:spMkLst>
            <pc:docMk/>
            <pc:sldMk cId="1552257924" sldId="435"/>
            <ac:spMk id="3" creationId="{11BE2FD9-28CB-479F-9DBC-9AC10711E50E}"/>
          </ac:spMkLst>
        </pc:spChg>
      </pc:sldChg>
      <pc:sldChg chg="modSp mod">
        <pc:chgData name="Zhipei Yan" userId="a12b1dbe-d58f-460e-ad06-a8153aa572e5" providerId="ADAL" clId="{7D0F9008-E4B4-4FD8-AA25-999EECBAA22B}" dt="2021-06-07T20:56:00.896" v="1381" actId="20577"/>
        <pc:sldMkLst>
          <pc:docMk/>
          <pc:sldMk cId="4024929719" sldId="439"/>
        </pc:sldMkLst>
        <pc:spChg chg="mod">
          <ac:chgData name="Zhipei Yan" userId="a12b1dbe-d58f-460e-ad06-a8153aa572e5" providerId="ADAL" clId="{7D0F9008-E4B4-4FD8-AA25-999EECBAA22B}" dt="2021-06-07T20:56:00.896" v="1381" actId="20577"/>
          <ac:spMkLst>
            <pc:docMk/>
            <pc:sldMk cId="4024929719" sldId="439"/>
            <ac:spMk id="3" creationId="{F14836ED-78B9-463B-9A87-2DB78FE3592F}"/>
          </ac:spMkLst>
        </pc:spChg>
      </pc:sldChg>
      <pc:sldChg chg="modSp mod">
        <pc:chgData name="Zhipei Yan" userId="a12b1dbe-d58f-460e-ad06-a8153aa572e5" providerId="ADAL" clId="{7D0F9008-E4B4-4FD8-AA25-999EECBAA22B}" dt="2021-06-09T19:35:05.198" v="1705" actId="14100"/>
        <pc:sldMkLst>
          <pc:docMk/>
          <pc:sldMk cId="884142488" sldId="443"/>
        </pc:sldMkLst>
        <pc:cxnChg chg="mod">
          <ac:chgData name="Zhipei Yan" userId="a12b1dbe-d58f-460e-ad06-a8153aa572e5" providerId="ADAL" clId="{7D0F9008-E4B4-4FD8-AA25-999EECBAA22B}" dt="2021-06-09T19:35:05.198" v="1705" actId="14100"/>
          <ac:cxnSpMkLst>
            <pc:docMk/>
            <pc:sldMk cId="884142488" sldId="443"/>
            <ac:cxnSpMk id="6" creationId="{806FF1B4-1B8C-4008-B8CB-113C1509AF0A}"/>
          </ac:cxnSpMkLst>
        </pc:cxnChg>
      </pc:sldChg>
      <pc:sldChg chg="addSp delSp modSp new mod modAnim">
        <pc:chgData name="Zhipei Yan" userId="a12b1dbe-d58f-460e-ad06-a8153aa572e5" providerId="ADAL" clId="{7D0F9008-E4B4-4FD8-AA25-999EECBAA22B}" dt="2021-06-07T18:57:30.648" v="934" actId="20577"/>
        <pc:sldMkLst>
          <pc:docMk/>
          <pc:sldMk cId="437476705" sldId="447"/>
        </pc:sldMkLst>
        <pc:spChg chg="mod">
          <ac:chgData name="Zhipei Yan" userId="a12b1dbe-d58f-460e-ad06-a8153aa572e5" providerId="ADAL" clId="{7D0F9008-E4B4-4FD8-AA25-999EECBAA22B}" dt="2021-06-07T18:01:01.432" v="56"/>
          <ac:spMkLst>
            <pc:docMk/>
            <pc:sldMk cId="437476705" sldId="447"/>
            <ac:spMk id="2" creationId="{0EFC6EA8-9A4D-4C08-BE46-324224F1BDF1}"/>
          </ac:spMkLst>
        </pc:spChg>
        <pc:spChg chg="del">
          <ac:chgData name="Zhipei Yan" userId="a12b1dbe-d58f-460e-ad06-a8153aa572e5" providerId="ADAL" clId="{7D0F9008-E4B4-4FD8-AA25-999EECBAA22B}" dt="2021-06-07T18:01:22.130" v="57"/>
          <ac:spMkLst>
            <pc:docMk/>
            <pc:sldMk cId="437476705" sldId="447"/>
            <ac:spMk id="3" creationId="{67FBF0D7-923F-4EC6-A844-3783EF6119D3}"/>
          </ac:spMkLst>
        </pc:spChg>
        <pc:spChg chg="add del mod">
          <ac:chgData name="Zhipei Yan" userId="a12b1dbe-d58f-460e-ad06-a8153aa572e5" providerId="ADAL" clId="{7D0F9008-E4B4-4FD8-AA25-999EECBAA22B}" dt="2021-06-07T18:03:48.072" v="95" actId="478"/>
          <ac:spMkLst>
            <pc:docMk/>
            <pc:sldMk cId="437476705" sldId="447"/>
            <ac:spMk id="20" creationId="{1241AA06-A502-449E-A162-6897E8BA57ED}"/>
          </ac:spMkLst>
        </pc:spChg>
        <pc:spChg chg="add mod">
          <ac:chgData name="Zhipei Yan" userId="a12b1dbe-d58f-460e-ad06-a8153aa572e5" providerId="ADAL" clId="{7D0F9008-E4B4-4FD8-AA25-999EECBAA22B}" dt="2021-06-07T18:56:43.063" v="902" actId="1076"/>
          <ac:spMkLst>
            <pc:docMk/>
            <pc:sldMk cId="437476705" sldId="447"/>
            <ac:spMk id="21" creationId="{9597250E-5B63-4859-9150-D896F4580B55}"/>
          </ac:spMkLst>
        </pc:spChg>
        <pc:spChg chg="add mod">
          <ac:chgData name="Zhipei Yan" userId="a12b1dbe-d58f-460e-ad06-a8153aa572e5" providerId="ADAL" clId="{7D0F9008-E4B4-4FD8-AA25-999EECBAA22B}" dt="2021-06-07T18:57:00.265" v="907" actId="1076"/>
          <ac:spMkLst>
            <pc:docMk/>
            <pc:sldMk cId="437476705" sldId="447"/>
            <ac:spMk id="22" creationId="{7410F277-9023-4B89-9A68-AA2F8DFA14C5}"/>
          </ac:spMkLst>
        </pc:spChg>
        <pc:spChg chg="add mod">
          <ac:chgData name="Zhipei Yan" userId="a12b1dbe-d58f-460e-ad06-a8153aa572e5" providerId="ADAL" clId="{7D0F9008-E4B4-4FD8-AA25-999EECBAA22B}" dt="2021-06-07T18:57:07.707" v="910" actId="208"/>
          <ac:spMkLst>
            <pc:docMk/>
            <pc:sldMk cId="437476705" sldId="447"/>
            <ac:spMk id="23" creationId="{9D0B16FE-1354-4739-B68E-B5DE03929520}"/>
          </ac:spMkLst>
        </pc:spChg>
        <pc:spChg chg="add mod">
          <ac:chgData name="Zhipei Yan" userId="a12b1dbe-d58f-460e-ad06-a8153aa572e5" providerId="ADAL" clId="{7D0F9008-E4B4-4FD8-AA25-999EECBAA22B}" dt="2021-06-07T18:57:21.723" v="914" actId="1076"/>
          <ac:spMkLst>
            <pc:docMk/>
            <pc:sldMk cId="437476705" sldId="447"/>
            <ac:spMk id="24" creationId="{B45F10A4-398C-4497-A2D6-3D224E0CE161}"/>
          </ac:spMkLst>
        </pc:spChg>
        <pc:spChg chg="add mod">
          <ac:chgData name="Zhipei Yan" userId="a12b1dbe-d58f-460e-ad06-a8153aa572e5" providerId="ADAL" clId="{7D0F9008-E4B4-4FD8-AA25-999EECBAA22B}" dt="2021-06-07T18:57:30.648" v="934" actId="20577"/>
          <ac:spMkLst>
            <pc:docMk/>
            <pc:sldMk cId="437476705" sldId="447"/>
            <ac:spMk id="25" creationId="{70DA1E27-D92B-47F8-9D3F-C4A70EB3D80C}"/>
          </ac:spMkLst>
        </pc:spChg>
        <pc:picChg chg="add mod">
          <ac:chgData name="Zhipei Yan" userId="a12b1dbe-d58f-460e-ad06-a8153aa572e5" providerId="ADAL" clId="{7D0F9008-E4B4-4FD8-AA25-999EECBAA22B}" dt="2021-06-07T18:01:24.021" v="59" actId="962"/>
          <ac:picMkLst>
            <pc:docMk/>
            <pc:sldMk cId="437476705" sldId="447"/>
            <ac:picMk id="5" creationId="{59A1A490-5C36-43A8-B767-0C3DA6CAEC1F}"/>
          </ac:picMkLst>
        </pc:picChg>
        <pc:cxnChg chg="add mod">
          <ac:chgData name="Zhipei Yan" userId="a12b1dbe-d58f-460e-ad06-a8153aa572e5" providerId="ADAL" clId="{7D0F9008-E4B4-4FD8-AA25-999EECBAA22B}" dt="2021-06-07T18:01:53.466" v="67" actId="693"/>
          <ac:cxnSpMkLst>
            <pc:docMk/>
            <pc:sldMk cId="437476705" sldId="447"/>
            <ac:cxnSpMk id="7" creationId="{14FEB5B4-90A5-4B41-8844-5A2B1D36E05A}"/>
          </ac:cxnSpMkLst>
        </pc:cxnChg>
        <pc:cxnChg chg="add mod">
          <ac:chgData name="Zhipei Yan" userId="a12b1dbe-d58f-460e-ad06-a8153aa572e5" providerId="ADAL" clId="{7D0F9008-E4B4-4FD8-AA25-999EECBAA22B}" dt="2021-06-07T18:02:13.359" v="75" actId="1076"/>
          <ac:cxnSpMkLst>
            <pc:docMk/>
            <pc:sldMk cId="437476705" sldId="447"/>
            <ac:cxnSpMk id="9" creationId="{2BCE4A96-4C9C-4F36-BE51-577EB004838D}"/>
          </ac:cxnSpMkLst>
        </pc:cxnChg>
        <pc:cxnChg chg="add mod">
          <ac:chgData name="Zhipei Yan" userId="a12b1dbe-d58f-460e-ad06-a8153aa572e5" providerId="ADAL" clId="{7D0F9008-E4B4-4FD8-AA25-999EECBAA22B}" dt="2021-06-07T18:02:22.710" v="79" actId="1076"/>
          <ac:cxnSpMkLst>
            <pc:docMk/>
            <pc:sldMk cId="437476705" sldId="447"/>
            <ac:cxnSpMk id="14" creationId="{6CA9EFC2-7A15-4E49-98B2-5655BB5795CB}"/>
          </ac:cxnSpMkLst>
        </pc:cxnChg>
        <pc:cxnChg chg="add mod">
          <ac:chgData name="Zhipei Yan" userId="a12b1dbe-d58f-460e-ad06-a8153aa572e5" providerId="ADAL" clId="{7D0F9008-E4B4-4FD8-AA25-999EECBAA22B}" dt="2021-06-07T18:02:35.381" v="86" actId="14100"/>
          <ac:cxnSpMkLst>
            <pc:docMk/>
            <pc:sldMk cId="437476705" sldId="447"/>
            <ac:cxnSpMk id="16" creationId="{699A00EF-ADBF-4AFD-804A-F83B0F0E7399}"/>
          </ac:cxnSpMkLst>
        </pc:cxnChg>
      </pc:sldChg>
      <pc:sldChg chg="addSp modSp new mod">
        <pc:chgData name="Zhipei Yan" userId="a12b1dbe-d58f-460e-ad06-a8153aa572e5" providerId="ADAL" clId="{7D0F9008-E4B4-4FD8-AA25-999EECBAA22B}" dt="2021-06-07T18:16:25.796" v="366" actId="20577"/>
        <pc:sldMkLst>
          <pc:docMk/>
          <pc:sldMk cId="1248457955" sldId="448"/>
        </pc:sldMkLst>
        <pc:spChg chg="mod">
          <ac:chgData name="Zhipei Yan" userId="a12b1dbe-d58f-460e-ad06-a8153aa572e5" providerId="ADAL" clId="{7D0F9008-E4B4-4FD8-AA25-999EECBAA22B}" dt="2021-06-07T18:12:30.422" v="229" actId="20577"/>
          <ac:spMkLst>
            <pc:docMk/>
            <pc:sldMk cId="1248457955" sldId="448"/>
            <ac:spMk id="2" creationId="{BAC6FC16-4343-4B2F-8DE0-B6CF3C96AC9C}"/>
          </ac:spMkLst>
        </pc:spChg>
        <pc:spChg chg="mod">
          <ac:chgData name="Zhipei Yan" userId="a12b1dbe-d58f-460e-ad06-a8153aa572e5" providerId="ADAL" clId="{7D0F9008-E4B4-4FD8-AA25-999EECBAA22B}" dt="2021-06-07T18:16:25.796" v="366" actId="20577"/>
          <ac:spMkLst>
            <pc:docMk/>
            <pc:sldMk cId="1248457955" sldId="448"/>
            <ac:spMk id="3" creationId="{F7C02750-3AC4-49E3-ADFA-A54F6495545B}"/>
          </ac:spMkLst>
        </pc:spChg>
        <pc:spChg chg="add mod">
          <ac:chgData name="Zhipei Yan" userId="a12b1dbe-d58f-460e-ad06-a8153aa572e5" providerId="ADAL" clId="{7D0F9008-E4B4-4FD8-AA25-999EECBAA22B}" dt="2021-06-07T18:13:14.601" v="272" actId="1076"/>
          <ac:spMkLst>
            <pc:docMk/>
            <pc:sldMk cId="1248457955" sldId="448"/>
            <ac:spMk id="4" creationId="{05308BC2-FD68-4499-B6B1-DDFCE187DE7C}"/>
          </ac:spMkLst>
        </pc:spChg>
        <pc:spChg chg="add mod">
          <ac:chgData name="Zhipei Yan" userId="a12b1dbe-d58f-460e-ad06-a8153aa572e5" providerId="ADAL" clId="{7D0F9008-E4B4-4FD8-AA25-999EECBAA22B}" dt="2021-06-07T18:13:28.836" v="284" actId="1076"/>
          <ac:spMkLst>
            <pc:docMk/>
            <pc:sldMk cId="1248457955" sldId="448"/>
            <ac:spMk id="5" creationId="{38F66F8C-6260-4D1C-AC0E-C1E36A6EDE00}"/>
          </ac:spMkLst>
        </pc:spChg>
        <pc:spChg chg="add mod">
          <ac:chgData name="Zhipei Yan" userId="a12b1dbe-d58f-460e-ad06-a8153aa572e5" providerId="ADAL" clId="{7D0F9008-E4B4-4FD8-AA25-999EECBAA22B}" dt="2021-06-07T18:13:41.244" v="290" actId="20577"/>
          <ac:spMkLst>
            <pc:docMk/>
            <pc:sldMk cId="1248457955" sldId="448"/>
            <ac:spMk id="6" creationId="{A9C18DF1-34D4-4BE4-82F7-D4C7F83EA5BA}"/>
          </ac:spMkLst>
        </pc:spChg>
        <pc:spChg chg="add mod">
          <ac:chgData name="Zhipei Yan" userId="a12b1dbe-d58f-460e-ad06-a8153aa572e5" providerId="ADAL" clId="{7D0F9008-E4B4-4FD8-AA25-999EECBAA22B}" dt="2021-06-07T18:14:12.647" v="305" actId="1076"/>
          <ac:spMkLst>
            <pc:docMk/>
            <pc:sldMk cId="1248457955" sldId="448"/>
            <ac:spMk id="7" creationId="{E947071F-407C-41D4-8694-FDF2D4B8413F}"/>
          </ac:spMkLst>
        </pc:spChg>
        <pc:spChg chg="add mod">
          <ac:chgData name="Zhipei Yan" userId="a12b1dbe-d58f-460e-ad06-a8153aa572e5" providerId="ADAL" clId="{7D0F9008-E4B4-4FD8-AA25-999EECBAA22B}" dt="2021-06-07T18:14:05.052" v="302" actId="1076"/>
          <ac:spMkLst>
            <pc:docMk/>
            <pc:sldMk cId="1248457955" sldId="448"/>
            <ac:spMk id="8" creationId="{34461E5F-1C1F-4896-BD4B-488817800FB5}"/>
          </ac:spMkLst>
        </pc:spChg>
        <pc:spChg chg="add mod">
          <ac:chgData name="Zhipei Yan" userId="a12b1dbe-d58f-460e-ad06-a8153aa572e5" providerId="ADAL" clId="{7D0F9008-E4B4-4FD8-AA25-999EECBAA22B}" dt="2021-06-07T18:14:11.070" v="304" actId="1076"/>
          <ac:spMkLst>
            <pc:docMk/>
            <pc:sldMk cId="1248457955" sldId="448"/>
            <ac:spMk id="9" creationId="{4F9A8E9F-EAFD-484C-9DB9-973B803AF917}"/>
          </ac:spMkLst>
        </pc:spChg>
        <pc:spChg chg="add mod">
          <ac:chgData name="Zhipei Yan" userId="a12b1dbe-d58f-460e-ad06-a8153aa572e5" providerId="ADAL" clId="{7D0F9008-E4B4-4FD8-AA25-999EECBAA22B}" dt="2021-06-07T18:14:17.201" v="309" actId="1038"/>
          <ac:spMkLst>
            <pc:docMk/>
            <pc:sldMk cId="1248457955" sldId="448"/>
            <ac:spMk id="10" creationId="{52FE4BAC-75CE-4C4E-9FFD-47E3F69D0857}"/>
          </ac:spMkLst>
        </pc:spChg>
      </pc:sldChg>
      <pc:sldChg chg="addSp modSp new mod modAnim">
        <pc:chgData name="Zhipei Yan" userId="a12b1dbe-d58f-460e-ad06-a8153aa572e5" providerId="ADAL" clId="{7D0F9008-E4B4-4FD8-AA25-999EECBAA22B}" dt="2021-06-07T18:33:39.207" v="520"/>
        <pc:sldMkLst>
          <pc:docMk/>
          <pc:sldMk cId="1239113353" sldId="449"/>
        </pc:sldMkLst>
        <pc:spChg chg="mod">
          <ac:chgData name="Zhipei Yan" userId="a12b1dbe-d58f-460e-ad06-a8153aa572e5" providerId="ADAL" clId="{7D0F9008-E4B4-4FD8-AA25-999EECBAA22B}" dt="2021-06-07T18:33:13.779" v="519"/>
          <ac:spMkLst>
            <pc:docMk/>
            <pc:sldMk cId="1239113353" sldId="449"/>
            <ac:spMk id="2" creationId="{3A839AC2-BFD8-46B1-952A-4583C26623BA}"/>
          </ac:spMkLst>
        </pc:spChg>
        <pc:picChg chg="add mod">
          <ac:chgData name="Zhipei Yan" userId="a12b1dbe-d58f-460e-ad06-a8153aa572e5" providerId="ADAL" clId="{7D0F9008-E4B4-4FD8-AA25-999EECBAA22B}" dt="2021-06-07T18:33:39.207" v="520"/>
          <ac:picMkLst>
            <pc:docMk/>
            <pc:sldMk cId="1239113353" sldId="449"/>
            <ac:picMk id="4" creationId="{F3C85B52-1923-4FCB-8173-DDECC0C1D21B}"/>
          </ac:picMkLst>
        </pc:picChg>
      </pc:sldChg>
      <pc:sldChg chg="add">
        <pc:chgData name="Zhipei Yan" userId="a12b1dbe-d58f-460e-ad06-a8153aa572e5" providerId="ADAL" clId="{7D0F9008-E4B4-4FD8-AA25-999EECBAA22B}" dt="2021-06-07T18:42:14.081" v="568"/>
        <pc:sldMkLst>
          <pc:docMk/>
          <pc:sldMk cId="2330558639" sldId="450"/>
        </pc:sldMkLst>
      </pc:sldChg>
      <pc:sldChg chg="addSp delSp modSp new del mod">
        <pc:chgData name="Zhipei Yan" userId="a12b1dbe-d58f-460e-ad06-a8153aa572e5" providerId="ADAL" clId="{7D0F9008-E4B4-4FD8-AA25-999EECBAA22B}" dt="2021-06-07T18:53:51.130" v="878" actId="47"/>
        <pc:sldMkLst>
          <pc:docMk/>
          <pc:sldMk cId="2792082985" sldId="451"/>
        </pc:sldMkLst>
        <pc:spChg chg="mod">
          <ac:chgData name="Zhipei Yan" userId="a12b1dbe-d58f-460e-ad06-a8153aa572e5" providerId="ADAL" clId="{7D0F9008-E4B4-4FD8-AA25-999EECBAA22B}" dt="2021-06-07T18:45:39.157" v="765" actId="20577"/>
          <ac:spMkLst>
            <pc:docMk/>
            <pc:sldMk cId="2792082985" sldId="451"/>
            <ac:spMk id="2" creationId="{114C6638-C188-4ACF-9884-A3A59A752D80}"/>
          </ac:spMkLst>
        </pc:spChg>
        <pc:picChg chg="add del mod">
          <ac:chgData name="Zhipei Yan" userId="a12b1dbe-d58f-460e-ad06-a8153aa572e5" providerId="ADAL" clId="{7D0F9008-E4B4-4FD8-AA25-999EECBAA22B}" dt="2021-06-07T18:46:01.123" v="770" actId="478"/>
          <ac:picMkLst>
            <pc:docMk/>
            <pc:sldMk cId="2792082985" sldId="451"/>
            <ac:picMk id="4" creationId="{CAE4CD21-70DD-4BFF-94A1-0E33008A1F84}"/>
          </ac:picMkLst>
        </pc:picChg>
        <pc:picChg chg="add mod">
          <ac:chgData name="Zhipei Yan" userId="a12b1dbe-d58f-460e-ad06-a8153aa572e5" providerId="ADAL" clId="{7D0F9008-E4B4-4FD8-AA25-999EECBAA22B}" dt="2021-06-07T18:48:00.993" v="799" actId="1076"/>
          <ac:picMkLst>
            <pc:docMk/>
            <pc:sldMk cId="2792082985" sldId="451"/>
            <ac:picMk id="5" creationId="{AADAA2ED-AF37-4352-BC77-42A1F799C529}"/>
          </ac:picMkLst>
        </pc:picChg>
        <pc:picChg chg="add mod">
          <ac:chgData name="Zhipei Yan" userId="a12b1dbe-d58f-460e-ad06-a8153aa572e5" providerId="ADAL" clId="{7D0F9008-E4B4-4FD8-AA25-999EECBAA22B}" dt="2021-06-07T18:47:16.775" v="788" actId="1076"/>
          <ac:picMkLst>
            <pc:docMk/>
            <pc:sldMk cId="2792082985" sldId="451"/>
            <ac:picMk id="6" creationId="{BEAE1CD0-A6EE-4CE0-BC03-E2C9ED48DBA1}"/>
          </ac:picMkLst>
        </pc:picChg>
        <pc:picChg chg="add mod">
          <ac:chgData name="Zhipei Yan" userId="a12b1dbe-d58f-460e-ad06-a8153aa572e5" providerId="ADAL" clId="{7D0F9008-E4B4-4FD8-AA25-999EECBAA22B}" dt="2021-06-07T18:47:53.857" v="798" actId="1076"/>
          <ac:picMkLst>
            <pc:docMk/>
            <pc:sldMk cId="2792082985" sldId="451"/>
            <ac:picMk id="7" creationId="{124F3D2D-6A7C-4EE5-9655-DB73DD90FB18}"/>
          </ac:picMkLst>
        </pc:picChg>
        <pc:picChg chg="add mod">
          <ac:chgData name="Zhipei Yan" userId="a12b1dbe-d58f-460e-ad06-a8153aa572e5" providerId="ADAL" clId="{7D0F9008-E4B4-4FD8-AA25-999EECBAA22B}" dt="2021-06-07T18:47:50.079" v="796" actId="1076"/>
          <ac:picMkLst>
            <pc:docMk/>
            <pc:sldMk cId="2792082985" sldId="451"/>
            <ac:picMk id="8" creationId="{51809AB8-167D-48F1-9ECA-8293530D93C1}"/>
          </ac:picMkLst>
        </pc:picChg>
      </pc:sldChg>
      <pc:sldChg chg="addSp delSp modSp new del mod">
        <pc:chgData name="Zhipei Yan" userId="a12b1dbe-d58f-460e-ad06-a8153aa572e5" providerId="ADAL" clId="{7D0F9008-E4B4-4FD8-AA25-999EECBAA22B}" dt="2021-06-07T18:53:48.695" v="877" actId="47"/>
        <pc:sldMkLst>
          <pc:docMk/>
          <pc:sldMk cId="1500012458" sldId="452"/>
        </pc:sldMkLst>
        <pc:spChg chg="mod">
          <ac:chgData name="Zhipei Yan" userId="a12b1dbe-d58f-460e-ad06-a8153aa572e5" providerId="ADAL" clId="{7D0F9008-E4B4-4FD8-AA25-999EECBAA22B}" dt="2021-06-07T18:48:59.005" v="826" actId="20577"/>
          <ac:spMkLst>
            <pc:docMk/>
            <pc:sldMk cId="1500012458" sldId="452"/>
            <ac:spMk id="2" creationId="{A11839D7-F105-4325-9407-EB6438D87FCD}"/>
          </ac:spMkLst>
        </pc:spChg>
        <pc:picChg chg="add mod">
          <ac:chgData name="Zhipei Yan" userId="a12b1dbe-d58f-460e-ad06-a8153aa572e5" providerId="ADAL" clId="{7D0F9008-E4B4-4FD8-AA25-999EECBAA22B}" dt="2021-06-07T18:48:46.703" v="811"/>
          <ac:picMkLst>
            <pc:docMk/>
            <pc:sldMk cId="1500012458" sldId="452"/>
            <ac:picMk id="4" creationId="{BB5C01C7-AC6B-487C-BF44-4A0176A6A9A9}"/>
          </ac:picMkLst>
        </pc:picChg>
        <pc:picChg chg="add del mod">
          <ac:chgData name="Zhipei Yan" userId="a12b1dbe-d58f-460e-ad06-a8153aa572e5" providerId="ADAL" clId="{7D0F9008-E4B4-4FD8-AA25-999EECBAA22B}" dt="2021-06-07T18:50:19.035" v="831" actId="478"/>
          <ac:picMkLst>
            <pc:docMk/>
            <pc:sldMk cId="1500012458" sldId="452"/>
            <ac:picMk id="5" creationId="{C83BB304-D7EC-4247-84BF-DF1B688EDF6B}"/>
          </ac:picMkLst>
        </pc:picChg>
      </pc:sldChg>
      <pc:sldChg chg="addSp modSp new del">
        <pc:chgData name="Zhipei Yan" userId="a12b1dbe-d58f-460e-ad06-a8153aa572e5" providerId="ADAL" clId="{7D0F9008-E4B4-4FD8-AA25-999EECBAA22B}" dt="2021-06-07T18:53:48.695" v="877" actId="47"/>
        <pc:sldMkLst>
          <pc:docMk/>
          <pc:sldMk cId="3672332335" sldId="453"/>
        </pc:sldMkLst>
        <pc:picChg chg="add mod">
          <ac:chgData name="Zhipei Yan" userId="a12b1dbe-d58f-460e-ad06-a8153aa572e5" providerId="ADAL" clId="{7D0F9008-E4B4-4FD8-AA25-999EECBAA22B}" dt="2021-06-07T18:50:27.003" v="832"/>
          <ac:picMkLst>
            <pc:docMk/>
            <pc:sldMk cId="3672332335" sldId="453"/>
            <ac:picMk id="4" creationId="{2FFA3048-FCA6-437F-8A06-CAA5CE7ED1EC}"/>
          </ac:picMkLst>
        </pc:picChg>
      </pc:sldChg>
      <pc:sldChg chg="addSp delSp modSp new mod addAnim delAnim modAnim">
        <pc:chgData name="Zhipei Yan" userId="a12b1dbe-d58f-460e-ad06-a8153aa572e5" providerId="ADAL" clId="{7D0F9008-E4B4-4FD8-AA25-999EECBAA22B}" dt="2021-06-07T18:53:45.092" v="876" actId="20577"/>
        <pc:sldMkLst>
          <pc:docMk/>
          <pc:sldMk cId="1386995152" sldId="454"/>
        </pc:sldMkLst>
        <pc:spChg chg="mod">
          <ac:chgData name="Zhipei Yan" userId="a12b1dbe-d58f-460e-ad06-a8153aa572e5" providerId="ADAL" clId="{7D0F9008-E4B4-4FD8-AA25-999EECBAA22B}" dt="2021-06-07T18:53:45.092" v="876" actId="20577"/>
          <ac:spMkLst>
            <pc:docMk/>
            <pc:sldMk cId="1386995152" sldId="454"/>
            <ac:spMk id="2" creationId="{26BF0FC6-0BAA-4585-B892-2884BCD98A5C}"/>
          </ac:spMkLst>
        </pc:spChg>
        <pc:picChg chg="add mod">
          <ac:chgData name="Zhipei Yan" userId="a12b1dbe-d58f-460e-ad06-a8153aa572e5" providerId="ADAL" clId="{7D0F9008-E4B4-4FD8-AA25-999EECBAA22B}" dt="2021-06-07T18:50:53.727" v="834"/>
          <ac:picMkLst>
            <pc:docMk/>
            <pc:sldMk cId="1386995152" sldId="454"/>
            <ac:picMk id="4" creationId="{5893F492-E448-4717-A1AA-49C8100C8D3B}"/>
          </ac:picMkLst>
        </pc:picChg>
        <pc:picChg chg="add mod">
          <ac:chgData name="Zhipei Yan" userId="a12b1dbe-d58f-460e-ad06-a8153aa572e5" providerId="ADAL" clId="{7D0F9008-E4B4-4FD8-AA25-999EECBAA22B}" dt="2021-06-07T18:51:03.202" v="835"/>
          <ac:picMkLst>
            <pc:docMk/>
            <pc:sldMk cId="1386995152" sldId="454"/>
            <ac:picMk id="5" creationId="{D1C2C636-E536-4230-9E0D-1C6E02A793A2}"/>
          </ac:picMkLst>
        </pc:picChg>
        <pc:picChg chg="add del mod">
          <ac:chgData name="Zhipei Yan" userId="a12b1dbe-d58f-460e-ad06-a8153aa572e5" providerId="ADAL" clId="{7D0F9008-E4B4-4FD8-AA25-999EECBAA22B}" dt="2021-06-07T18:51:17.229" v="838"/>
          <ac:picMkLst>
            <pc:docMk/>
            <pc:sldMk cId="1386995152" sldId="454"/>
            <ac:picMk id="6" creationId="{D275C1EF-A562-4C29-B4A3-4DF795B18BBE}"/>
          </ac:picMkLst>
        </pc:picChg>
        <pc:picChg chg="add del mod">
          <ac:chgData name="Zhipei Yan" userId="a12b1dbe-d58f-460e-ad06-a8153aa572e5" providerId="ADAL" clId="{7D0F9008-E4B4-4FD8-AA25-999EECBAA22B}" dt="2021-06-07T18:52:14.898" v="846" actId="478"/>
          <ac:picMkLst>
            <pc:docMk/>
            <pc:sldMk cId="1386995152" sldId="454"/>
            <ac:picMk id="7" creationId="{2F8DC2FF-1B0E-4A79-8616-3F892E402AA2}"/>
          </ac:picMkLst>
        </pc:picChg>
        <pc:picChg chg="add del mod">
          <ac:chgData name="Zhipei Yan" userId="a12b1dbe-d58f-460e-ad06-a8153aa572e5" providerId="ADAL" clId="{7D0F9008-E4B4-4FD8-AA25-999EECBAA22B}" dt="2021-06-07T18:52:15.508" v="847" actId="478"/>
          <ac:picMkLst>
            <pc:docMk/>
            <pc:sldMk cId="1386995152" sldId="454"/>
            <ac:picMk id="8" creationId="{CF2A74AF-490D-4B9D-B72D-8FBF89447C19}"/>
          </ac:picMkLst>
        </pc:picChg>
        <pc:picChg chg="add mod">
          <ac:chgData name="Zhipei Yan" userId="a12b1dbe-d58f-460e-ad06-a8153aa572e5" providerId="ADAL" clId="{7D0F9008-E4B4-4FD8-AA25-999EECBAA22B}" dt="2021-06-07T18:52:37.285" v="850" actId="1076"/>
          <ac:picMkLst>
            <pc:docMk/>
            <pc:sldMk cId="1386995152" sldId="454"/>
            <ac:picMk id="9" creationId="{79B3784A-850E-42A0-A3ED-CD872C7A2FBF}"/>
          </ac:picMkLst>
        </pc:picChg>
        <pc:picChg chg="add mod">
          <ac:chgData name="Zhipei Yan" userId="a12b1dbe-d58f-460e-ad06-a8153aa572e5" providerId="ADAL" clId="{7D0F9008-E4B4-4FD8-AA25-999EECBAA22B}" dt="2021-06-07T18:52:48.233" v="853" actId="1076"/>
          <ac:picMkLst>
            <pc:docMk/>
            <pc:sldMk cId="1386995152" sldId="454"/>
            <ac:picMk id="10" creationId="{C568A190-C580-43CF-8EB9-77B6BD516E36}"/>
          </ac:picMkLst>
        </pc:picChg>
        <pc:picChg chg="add mod">
          <ac:chgData name="Zhipei Yan" userId="a12b1dbe-d58f-460e-ad06-a8153aa572e5" providerId="ADAL" clId="{7D0F9008-E4B4-4FD8-AA25-999EECBAA22B}" dt="2021-06-07T18:52:58.079" v="856" actId="1076"/>
          <ac:picMkLst>
            <pc:docMk/>
            <pc:sldMk cId="1386995152" sldId="454"/>
            <ac:picMk id="11" creationId="{0B309174-5D1A-4869-BF4C-6D0E852B7FB4}"/>
          </ac:picMkLst>
        </pc:picChg>
        <pc:picChg chg="add mod">
          <ac:chgData name="Zhipei Yan" userId="a12b1dbe-d58f-460e-ad06-a8153aa572e5" providerId="ADAL" clId="{7D0F9008-E4B4-4FD8-AA25-999EECBAA22B}" dt="2021-06-07T18:53:08.614" v="859" actId="1076"/>
          <ac:picMkLst>
            <pc:docMk/>
            <pc:sldMk cId="1386995152" sldId="454"/>
            <ac:picMk id="12" creationId="{337FCCD7-7359-4006-ACD8-589632A099C3}"/>
          </ac:picMkLst>
        </pc:picChg>
        <pc:picChg chg="add mod">
          <ac:chgData name="Zhipei Yan" userId="a12b1dbe-d58f-460e-ad06-a8153aa572e5" providerId="ADAL" clId="{7D0F9008-E4B4-4FD8-AA25-999EECBAA22B}" dt="2021-06-07T18:53:35.650" v="862" actId="1076"/>
          <ac:picMkLst>
            <pc:docMk/>
            <pc:sldMk cId="1386995152" sldId="454"/>
            <ac:picMk id="13" creationId="{4C3A9055-D274-4322-95B8-3BE12E6628E3}"/>
          </ac:picMkLst>
        </pc:picChg>
      </pc:sldChg>
      <pc:sldChg chg="addSp modSp new mod">
        <pc:chgData name="Zhipei Yan" userId="a12b1dbe-d58f-460e-ad06-a8153aa572e5" providerId="ADAL" clId="{7D0F9008-E4B4-4FD8-AA25-999EECBAA22B}" dt="2021-06-07T19:02:52.807" v="1003" actId="1076"/>
        <pc:sldMkLst>
          <pc:docMk/>
          <pc:sldMk cId="1729277217" sldId="455"/>
        </pc:sldMkLst>
        <pc:spChg chg="mod">
          <ac:chgData name="Zhipei Yan" userId="a12b1dbe-d58f-460e-ad06-a8153aa572e5" providerId="ADAL" clId="{7D0F9008-E4B4-4FD8-AA25-999EECBAA22B}" dt="2021-06-07T19:02:40.027" v="999"/>
          <ac:spMkLst>
            <pc:docMk/>
            <pc:sldMk cId="1729277217" sldId="455"/>
            <ac:spMk id="2" creationId="{880D93CD-609A-4E31-ACC9-D9E2C0CDD58F}"/>
          </ac:spMkLst>
        </pc:spChg>
        <pc:picChg chg="add mod modCrop">
          <ac:chgData name="Zhipei Yan" userId="a12b1dbe-d58f-460e-ad06-a8153aa572e5" providerId="ADAL" clId="{7D0F9008-E4B4-4FD8-AA25-999EECBAA22B}" dt="2021-06-07T19:02:52.807" v="1003" actId="1076"/>
          <ac:picMkLst>
            <pc:docMk/>
            <pc:sldMk cId="1729277217" sldId="455"/>
            <ac:picMk id="4" creationId="{A54C8BF8-C2BB-47AB-956D-0B74C1E7D995}"/>
          </ac:picMkLst>
        </pc:picChg>
      </pc:sldChg>
      <pc:sldChg chg="modSp new mod">
        <pc:chgData name="Zhipei Yan" userId="a12b1dbe-d58f-460e-ad06-a8153aa572e5" providerId="ADAL" clId="{7D0F9008-E4B4-4FD8-AA25-999EECBAA22B}" dt="2021-06-07T19:06:57.320" v="1050" actId="20577"/>
        <pc:sldMkLst>
          <pc:docMk/>
          <pc:sldMk cId="4007985689" sldId="456"/>
        </pc:sldMkLst>
        <pc:spChg chg="mod">
          <ac:chgData name="Zhipei Yan" userId="a12b1dbe-d58f-460e-ad06-a8153aa572e5" providerId="ADAL" clId="{7D0F9008-E4B4-4FD8-AA25-999EECBAA22B}" dt="2021-06-07T19:06:38.888" v="1008" actId="20577"/>
          <ac:spMkLst>
            <pc:docMk/>
            <pc:sldMk cId="4007985689" sldId="456"/>
            <ac:spMk id="2" creationId="{5DA49918-D510-493C-A254-308E4CC74650}"/>
          </ac:spMkLst>
        </pc:spChg>
        <pc:spChg chg="mod">
          <ac:chgData name="Zhipei Yan" userId="a12b1dbe-d58f-460e-ad06-a8153aa572e5" providerId="ADAL" clId="{7D0F9008-E4B4-4FD8-AA25-999EECBAA22B}" dt="2021-06-07T19:06:57.320" v="1050" actId="20577"/>
          <ac:spMkLst>
            <pc:docMk/>
            <pc:sldMk cId="4007985689" sldId="456"/>
            <ac:spMk id="3" creationId="{5DC883F1-8039-4A77-ABD7-04A23F11D29A}"/>
          </ac:spMkLst>
        </pc:spChg>
      </pc:sldChg>
      <pc:sldChg chg="addSp delSp modSp new mod">
        <pc:chgData name="Zhipei Yan" userId="a12b1dbe-d58f-460e-ad06-a8153aa572e5" providerId="ADAL" clId="{7D0F9008-E4B4-4FD8-AA25-999EECBAA22B}" dt="2021-06-07T19:18:28.644" v="1166" actId="1076"/>
        <pc:sldMkLst>
          <pc:docMk/>
          <pc:sldMk cId="606135923" sldId="457"/>
        </pc:sldMkLst>
        <pc:spChg chg="mod">
          <ac:chgData name="Zhipei Yan" userId="a12b1dbe-d58f-460e-ad06-a8153aa572e5" providerId="ADAL" clId="{7D0F9008-E4B4-4FD8-AA25-999EECBAA22B}" dt="2021-06-07T19:17:12.839" v="1147" actId="20577"/>
          <ac:spMkLst>
            <pc:docMk/>
            <pc:sldMk cId="606135923" sldId="457"/>
            <ac:spMk id="2" creationId="{F9EDFE43-EE9D-44E4-80CC-16A553B849D7}"/>
          </ac:spMkLst>
        </pc:spChg>
        <pc:spChg chg="del">
          <ac:chgData name="Zhipei Yan" userId="a12b1dbe-d58f-460e-ad06-a8153aa572e5" providerId="ADAL" clId="{7D0F9008-E4B4-4FD8-AA25-999EECBAA22B}" dt="2021-06-07T19:17:14.094" v="1148"/>
          <ac:spMkLst>
            <pc:docMk/>
            <pc:sldMk cId="606135923" sldId="457"/>
            <ac:spMk id="3" creationId="{490ED891-9F81-4976-9C78-41EE797EE0D6}"/>
          </ac:spMkLst>
        </pc:spChg>
        <pc:picChg chg="add mod modCrop">
          <ac:chgData name="Zhipei Yan" userId="a12b1dbe-d58f-460e-ad06-a8153aa572e5" providerId="ADAL" clId="{7D0F9008-E4B4-4FD8-AA25-999EECBAA22B}" dt="2021-06-07T19:18:02.076" v="1164" actId="1076"/>
          <ac:picMkLst>
            <pc:docMk/>
            <pc:sldMk cId="606135923" sldId="457"/>
            <ac:picMk id="6" creationId="{5E456F56-EE1E-40A5-BE94-24D554F8924B}"/>
          </ac:picMkLst>
        </pc:picChg>
        <pc:picChg chg="add mod modCrop">
          <ac:chgData name="Zhipei Yan" userId="a12b1dbe-d58f-460e-ad06-a8153aa572e5" providerId="ADAL" clId="{7D0F9008-E4B4-4FD8-AA25-999EECBAA22B}" dt="2021-06-07T19:18:28.644" v="1166" actId="1076"/>
          <ac:picMkLst>
            <pc:docMk/>
            <pc:sldMk cId="606135923" sldId="457"/>
            <ac:picMk id="8" creationId="{D6E3185B-A44C-4244-94BA-27C240E3B31F}"/>
          </ac:picMkLst>
        </pc:picChg>
      </pc:sldChg>
      <pc:sldChg chg="addSp delSp modSp new mod">
        <pc:chgData name="Zhipei Yan" userId="a12b1dbe-d58f-460e-ad06-a8153aa572e5" providerId="ADAL" clId="{7D0F9008-E4B4-4FD8-AA25-999EECBAA22B}" dt="2021-06-09T06:41:18.147" v="1462" actId="478"/>
        <pc:sldMkLst>
          <pc:docMk/>
          <pc:sldMk cId="3332754317" sldId="458"/>
        </pc:sldMkLst>
        <pc:spChg chg="mod">
          <ac:chgData name="Zhipei Yan" userId="a12b1dbe-d58f-460e-ad06-a8153aa572e5" providerId="ADAL" clId="{7D0F9008-E4B4-4FD8-AA25-999EECBAA22B}" dt="2021-06-07T20:41:55.819" v="1263" actId="20577"/>
          <ac:spMkLst>
            <pc:docMk/>
            <pc:sldMk cId="3332754317" sldId="458"/>
            <ac:spMk id="2" creationId="{829810F2-154F-473B-9FED-2530B3954F63}"/>
          </ac:spMkLst>
        </pc:spChg>
        <pc:spChg chg="add mod">
          <ac:chgData name="Zhipei Yan" userId="a12b1dbe-d58f-460e-ad06-a8153aa572e5" providerId="ADAL" clId="{7D0F9008-E4B4-4FD8-AA25-999EECBAA22B}" dt="2021-06-09T06:41:16.017" v="1461" actId="1076"/>
          <ac:spMkLst>
            <pc:docMk/>
            <pc:sldMk cId="3332754317" sldId="458"/>
            <ac:spMk id="3" creationId="{28D45D39-3ECF-4018-ADBA-E74EC28B0127}"/>
          </ac:spMkLst>
        </pc:spChg>
        <pc:spChg chg="del">
          <ac:chgData name="Zhipei Yan" userId="a12b1dbe-d58f-460e-ad06-a8153aa572e5" providerId="ADAL" clId="{7D0F9008-E4B4-4FD8-AA25-999EECBAA22B}" dt="2021-06-07T20:41:02.540" v="1247"/>
          <ac:spMkLst>
            <pc:docMk/>
            <pc:sldMk cId="3332754317" sldId="458"/>
            <ac:spMk id="3" creationId="{AFA89152-D234-4861-90D4-F68BC91B1301}"/>
          </ac:spMkLst>
        </pc:spChg>
        <pc:spChg chg="add mod">
          <ac:chgData name="Zhipei Yan" userId="a12b1dbe-d58f-460e-ad06-a8153aa572e5" providerId="ADAL" clId="{7D0F9008-E4B4-4FD8-AA25-999EECBAA22B}" dt="2021-06-09T06:41:12.435" v="1460" actId="1076"/>
          <ac:spMkLst>
            <pc:docMk/>
            <pc:sldMk cId="3332754317" sldId="458"/>
            <ac:spMk id="4" creationId="{945660B3-5889-40F5-8189-AC998CC3A7CA}"/>
          </ac:spMkLst>
        </pc:spChg>
        <pc:spChg chg="add del mod">
          <ac:chgData name="Zhipei Yan" userId="a12b1dbe-d58f-460e-ad06-a8153aa572e5" providerId="ADAL" clId="{7D0F9008-E4B4-4FD8-AA25-999EECBAA22B}" dt="2021-06-07T20:41:01.665" v="1246" actId="478"/>
          <ac:spMkLst>
            <pc:docMk/>
            <pc:sldMk cId="3332754317" sldId="458"/>
            <ac:spMk id="4" creationId="{CAA3BE73-1015-487B-95CB-89765E25587E}"/>
          </ac:spMkLst>
        </pc:spChg>
        <pc:spChg chg="add del mod">
          <ac:chgData name="Zhipei Yan" userId="a12b1dbe-d58f-460e-ad06-a8153aa572e5" providerId="ADAL" clId="{7D0F9008-E4B4-4FD8-AA25-999EECBAA22B}" dt="2021-06-09T06:41:18.147" v="1462" actId="478"/>
          <ac:spMkLst>
            <pc:docMk/>
            <pc:sldMk cId="3332754317" sldId="458"/>
            <ac:spMk id="7" creationId="{05D83D44-3DA2-4228-84CC-C8A2016547B2}"/>
          </ac:spMkLst>
        </pc:spChg>
        <pc:picChg chg="add mod modCrop">
          <ac:chgData name="Zhipei Yan" userId="a12b1dbe-d58f-460e-ad06-a8153aa572e5" providerId="ADAL" clId="{7D0F9008-E4B4-4FD8-AA25-999EECBAA22B}" dt="2021-06-09T06:41:10.110" v="1459" actId="1076"/>
          <ac:picMkLst>
            <pc:docMk/>
            <pc:sldMk cId="3332754317" sldId="458"/>
            <ac:picMk id="5" creationId="{82D58832-00E8-4270-934F-78F88CE99E4A}"/>
          </ac:picMkLst>
        </pc:picChg>
        <pc:picChg chg="add mod modCrop">
          <ac:chgData name="Zhipei Yan" userId="a12b1dbe-d58f-460e-ad06-a8153aa572e5" providerId="ADAL" clId="{7D0F9008-E4B4-4FD8-AA25-999EECBAA22B}" dt="2021-06-09T06:41:08.876" v="1458" actId="1076"/>
          <ac:picMkLst>
            <pc:docMk/>
            <pc:sldMk cId="3332754317" sldId="458"/>
            <ac:picMk id="6" creationId="{D6C42746-A156-40F4-8A80-2352D455AB62}"/>
          </ac:picMkLst>
        </pc:picChg>
      </pc:sldChg>
      <pc:sldChg chg="modSp new del mod">
        <pc:chgData name="Zhipei Yan" userId="a12b1dbe-d58f-460e-ad06-a8153aa572e5" providerId="ADAL" clId="{7D0F9008-E4B4-4FD8-AA25-999EECBAA22B}" dt="2021-06-09T07:13:38.054" v="1489" actId="47"/>
        <pc:sldMkLst>
          <pc:docMk/>
          <pc:sldMk cId="714639437" sldId="459"/>
        </pc:sldMkLst>
        <pc:spChg chg="mod">
          <ac:chgData name="Zhipei Yan" userId="a12b1dbe-d58f-460e-ad06-a8153aa572e5" providerId="ADAL" clId="{7D0F9008-E4B4-4FD8-AA25-999EECBAA22B}" dt="2021-06-07T20:49:28.855" v="1372" actId="20577"/>
          <ac:spMkLst>
            <pc:docMk/>
            <pc:sldMk cId="714639437" sldId="459"/>
            <ac:spMk id="2" creationId="{7C40910B-F3A0-494E-9EC2-A14D05325D96}"/>
          </ac:spMkLst>
        </pc:spChg>
        <pc:spChg chg="mod">
          <ac:chgData name="Zhipei Yan" userId="a12b1dbe-d58f-460e-ad06-a8153aa572e5" providerId="ADAL" clId="{7D0F9008-E4B4-4FD8-AA25-999EECBAA22B}" dt="2021-06-07T20:49:12.033" v="1367" actId="20577"/>
          <ac:spMkLst>
            <pc:docMk/>
            <pc:sldMk cId="714639437" sldId="459"/>
            <ac:spMk id="3" creationId="{049CADC2-1550-4E1E-8E3D-10B75F870FED}"/>
          </ac:spMkLst>
        </pc:spChg>
      </pc:sldChg>
      <pc:sldChg chg="addSp modSp new del">
        <pc:chgData name="Zhipei Yan" userId="a12b1dbe-d58f-460e-ad06-a8153aa572e5" providerId="ADAL" clId="{7D0F9008-E4B4-4FD8-AA25-999EECBAA22B}" dt="2021-06-07T20:47:40.887" v="1301" actId="47"/>
        <pc:sldMkLst>
          <pc:docMk/>
          <pc:sldMk cId="1846975098" sldId="459"/>
        </pc:sldMkLst>
        <pc:picChg chg="add mod">
          <ac:chgData name="Zhipei Yan" userId="a12b1dbe-d58f-460e-ad06-a8153aa572e5" providerId="ADAL" clId="{7D0F9008-E4B4-4FD8-AA25-999EECBAA22B}" dt="2021-06-07T20:46:47.962" v="1300"/>
          <ac:picMkLst>
            <pc:docMk/>
            <pc:sldMk cId="1846975098" sldId="459"/>
            <ac:picMk id="4" creationId="{76C7BA06-AC79-409B-BE16-D7A9C71E0C74}"/>
          </ac:picMkLst>
        </pc:picChg>
      </pc:sldChg>
      <pc:sldChg chg="addSp delSp modSp add mod">
        <pc:chgData name="Zhipei Yan" userId="a12b1dbe-d58f-460e-ad06-a8153aa572e5" providerId="ADAL" clId="{7D0F9008-E4B4-4FD8-AA25-999EECBAA22B}" dt="2021-06-09T07:36:15.111" v="1639"/>
        <pc:sldMkLst>
          <pc:docMk/>
          <pc:sldMk cId="3662161653" sldId="460"/>
        </pc:sldMkLst>
        <pc:spChg chg="mod">
          <ac:chgData name="Zhipei Yan" userId="a12b1dbe-d58f-460e-ad06-a8153aa572e5" providerId="ADAL" clId="{7D0F9008-E4B4-4FD8-AA25-999EECBAA22B}" dt="2021-06-09T07:36:15.111" v="1639"/>
          <ac:spMkLst>
            <pc:docMk/>
            <pc:sldMk cId="3662161653" sldId="460"/>
            <ac:spMk id="2" creationId="{F65A0F64-3096-4617-9D4A-411940F5150E}"/>
          </ac:spMkLst>
        </pc:spChg>
        <pc:spChg chg="mod">
          <ac:chgData name="Zhipei Yan" userId="a12b1dbe-d58f-460e-ad06-a8153aa572e5" providerId="ADAL" clId="{7D0F9008-E4B4-4FD8-AA25-999EECBAA22B}" dt="2021-06-09T07:17:55.320" v="1548" actId="14100"/>
          <ac:spMkLst>
            <pc:docMk/>
            <pc:sldMk cId="3662161653" sldId="460"/>
            <ac:spMk id="3" creationId="{7655F86E-E561-4B78-B2D5-19FA096AD294}"/>
          </ac:spMkLst>
        </pc:spChg>
        <pc:spChg chg="del">
          <ac:chgData name="Zhipei Yan" userId="a12b1dbe-d58f-460e-ad06-a8153aa572e5" providerId="ADAL" clId="{7D0F9008-E4B4-4FD8-AA25-999EECBAA22B}" dt="2021-06-09T07:13:42.744" v="1490" actId="478"/>
          <ac:spMkLst>
            <pc:docMk/>
            <pc:sldMk cId="3662161653" sldId="460"/>
            <ac:spMk id="5" creationId="{F8BF85F2-289F-4047-BBE8-E7B831339143}"/>
          </ac:spMkLst>
        </pc:spChg>
        <pc:spChg chg="add mod">
          <ac:chgData name="Zhipei Yan" userId="a12b1dbe-d58f-460e-ad06-a8153aa572e5" providerId="ADAL" clId="{7D0F9008-E4B4-4FD8-AA25-999EECBAA22B}" dt="2021-06-09T07:23:28.799" v="1603" actId="1076"/>
          <ac:spMkLst>
            <pc:docMk/>
            <pc:sldMk cId="3662161653" sldId="460"/>
            <ac:spMk id="17" creationId="{7D4ACDDA-296B-42E0-8673-C3F83984F651}"/>
          </ac:spMkLst>
        </pc:spChg>
        <pc:spChg chg="del">
          <ac:chgData name="Zhipei Yan" userId="a12b1dbe-d58f-460e-ad06-a8153aa572e5" providerId="ADAL" clId="{7D0F9008-E4B4-4FD8-AA25-999EECBAA22B}" dt="2021-06-09T07:13:42.744" v="1490" actId="478"/>
          <ac:spMkLst>
            <pc:docMk/>
            <pc:sldMk cId="3662161653" sldId="460"/>
            <ac:spMk id="18" creationId="{DCBA4489-0F0B-4C86-A71F-C0CC601A4D68}"/>
          </ac:spMkLst>
        </pc:spChg>
        <pc:spChg chg="del">
          <ac:chgData name="Zhipei Yan" userId="a12b1dbe-d58f-460e-ad06-a8153aa572e5" providerId="ADAL" clId="{7D0F9008-E4B4-4FD8-AA25-999EECBAA22B}" dt="2021-06-09T07:13:42.744" v="1490" actId="478"/>
          <ac:spMkLst>
            <pc:docMk/>
            <pc:sldMk cId="3662161653" sldId="460"/>
            <ac:spMk id="19" creationId="{DF82F1B5-84C6-4872-A24C-7E5C59E7FD44}"/>
          </ac:spMkLst>
        </pc:spChg>
        <pc:spChg chg="del">
          <ac:chgData name="Zhipei Yan" userId="a12b1dbe-d58f-460e-ad06-a8153aa572e5" providerId="ADAL" clId="{7D0F9008-E4B4-4FD8-AA25-999EECBAA22B}" dt="2021-06-09T07:13:42.744" v="1490" actId="478"/>
          <ac:spMkLst>
            <pc:docMk/>
            <pc:sldMk cId="3662161653" sldId="460"/>
            <ac:spMk id="20" creationId="{4908A06E-E843-4744-9DA6-1353D280ED3D}"/>
          </ac:spMkLst>
        </pc:spChg>
        <pc:spChg chg="del">
          <ac:chgData name="Zhipei Yan" userId="a12b1dbe-d58f-460e-ad06-a8153aa572e5" providerId="ADAL" clId="{7D0F9008-E4B4-4FD8-AA25-999EECBAA22B}" dt="2021-06-09T07:13:42.744" v="1490" actId="478"/>
          <ac:spMkLst>
            <pc:docMk/>
            <pc:sldMk cId="3662161653" sldId="460"/>
            <ac:spMk id="21" creationId="{B03B3E7F-C419-4C3D-96E2-540F6ED4FAF6}"/>
          </ac:spMkLst>
        </pc:spChg>
        <pc:spChg chg="del">
          <ac:chgData name="Zhipei Yan" userId="a12b1dbe-d58f-460e-ad06-a8153aa572e5" providerId="ADAL" clId="{7D0F9008-E4B4-4FD8-AA25-999EECBAA22B}" dt="2021-06-09T07:13:42.744" v="1490" actId="478"/>
          <ac:spMkLst>
            <pc:docMk/>
            <pc:sldMk cId="3662161653" sldId="460"/>
            <ac:spMk id="22" creationId="{84BB8A93-A3E4-43E6-8512-DCA6E0744E8A}"/>
          </ac:spMkLst>
        </pc:spChg>
        <pc:spChg chg="del">
          <ac:chgData name="Zhipei Yan" userId="a12b1dbe-d58f-460e-ad06-a8153aa572e5" providerId="ADAL" clId="{7D0F9008-E4B4-4FD8-AA25-999EECBAA22B}" dt="2021-06-09T07:13:42.744" v="1490" actId="478"/>
          <ac:spMkLst>
            <pc:docMk/>
            <pc:sldMk cId="3662161653" sldId="460"/>
            <ac:spMk id="23" creationId="{CB796B7D-0609-41C7-BE11-E4B9787CF4C6}"/>
          </ac:spMkLst>
        </pc:spChg>
        <pc:spChg chg="add mod">
          <ac:chgData name="Zhipei Yan" userId="a12b1dbe-d58f-460e-ad06-a8153aa572e5" providerId="ADAL" clId="{7D0F9008-E4B4-4FD8-AA25-999EECBAA22B}" dt="2021-06-09T07:24:10.480" v="1616" actId="1076"/>
          <ac:spMkLst>
            <pc:docMk/>
            <pc:sldMk cId="3662161653" sldId="460"/>
            <ac:spMk id="24" creationId="{4687FF94-DEC1-4FD4-8E08-56BE6F2D299A}"/>
          </ac:spMkLst>
        </pc:spChg>
        <pc:spChg chg="add mod">
          <ac:chgData name="Zhipei Yan" userId="a12b1dbe-d58f-460e-ad06-a8153aa572e5" providerId="ADAL" clId="{7D0F9008-E4B4-4FD8-AA25-999EECBAA22B}" dt="2021-06-09T07:36:03.608" v="1636" actId="1076"/>
          <ac:spMkLst>
            <pc:docMk/>
            <pc:sldMk cId="3662161653" sldId="460"/>
            <ac:spMk id="25" creationId="{666270D8-1E7E-48BB-BBD5-E68824CA2CDA}"/>
          </ac:spMkLst>
        </pc:spChg>
        <pc:picChg chg="add mod ord">
          <ac:chgData name="Zhipei Yan" userId="a12b1dbe-d58f-460e-ad06-a8153aa572e5" providerId="ADAL" clId="{7D0F9008-E4B4-4FD8-AA25-999EECBAA22B}" dt="2021-06-09T07:22:46.204" v="1589" actId="1038"/>
          <ac:picMkLst>
            <pc:docMk/>
            <pc:sldMk cId="3662161653" sldId="460"/>
            <ac:picMk id="6" creationId="{E7FA870C-7E1E-43CF-A23C-376F4F4A60DD}"/>
          </ac:picMkLst>
        </pc:picChg>
        <pc:picChg chg="add del mod">
          <ac:chgData name="Zhipei Yan" userId="a12b1dbe-d58f-460e-ad06-a8153aa572e5" providerId="ADAL" clId="{7D0F9008-E4B4-4FD8-AA25-999EECBAA22B}" dt="2021-06-09T07:15:32.008" v="1545"/>
          <ac:picMkLst>
            <pc:docMk/>
            <pc:sldMk cId="3662161653" sldId="460"/>
            <ac:picMk id="12" creationId="{316ED6B2-6339-4E14-A4A7-3CA6C27C3885}"/>
          </ac:picMkLst>
        </pc:picChg>
        <pc:picChg chg="add mod modCrop">
          <ac:chgData name="Zhipei Yan" userId="a12b1dbe-d58f-460e-ad06-a8153aa572e5" providerId="ADAL" clId="{7D0F9008-E4B4-4FD8-AA25-999EECBAA22B}" dt="2021-06-09T07:22:54.525" v="1591" actId="14100"/>
          <ac:picMkLst>
            <pc:docMk/>
            <pc:sldMk cId="3662161653" sldId="460"/>
            <ac:picMk id="14" creationId="{FFF0E22B-AD3F-4FD9-A49A-FBFA0EB2549D}"/>
          </ac:picMkLst>
        </pc:picChg>
        <pc:picChg chg="add mod modCrop">
          <ac:chgData name="Zhipei Yan" userId="a12b1dbe-d58f-460e-ad06-a8153aa572e5" providerId="ADAL" clId="{7D0F9008-E4B4-4FD8-AA25-999EECBAA22B}" dt="2021-06-09T07:23:02.698" v="1594" actId="14100"/>
          <ac:picMkLst>
            <pc:docMk/>
            <pc:sldMk cId="3662161653" sldId="460"/>
            <ac:picMk id="16" creationId="{7182A2D7-CDF7-40E0-A727-2DF3744C1950}"/>
          </ac:picMkLst>
        </pc:picChg>
        <pc:cxnChg chg="del mod">
          <ac:chgData name="Zhipei Yan" userId="a12b1dbe-d58f-460e-ad06-a8153aa572e5" providerId="ADAL" clId="{7D0F9008-E4B4-4FD8-AA25-999EECBAA22B}" dt="2021-06-09T07:13:42.744" v="1490" actId="478"/>
          <ac:cxnSpMkLst>
            <pc:docMk/>
            <pc:sldMk cId="3662161653" sldId="460"/>
            <ac:cxnSpMk id="7" creationId="{86EFA2D5-A6F1-4BD3-9EFC-24EC76018340}"/>
          </ac:cxnSpMkLst>
        </pc:cxnChg>
        <pc:cxnChg chg="del">
          <ac:chgData name="Zhipei Yan" userId="a12b1dbe-d58f-460e-ad06-a8153aa572e5" providerId="ADAL" clId="{7D0F9008-E4B4-4FD8-AA25-999EECBAA22B}" dt="2021-06-09T07:13:42.744" v="1490" actId="478"/>
          <ac:cxnSpMkLst>
            <pc:docMk/>
            <pc:sldMk cId="3662161653" sldId="460"/>
            <ac:cxnSpMk id="8" creationId="{320F2704-33B9-4E9F-A0EF-FAD4AAC41A02}"/>
          </ac:cxnSpMkLst>
        </pc:cxnChg>
        <pc:cxnChg chg="del">
          <ac:chgData name="Zhipei Yan" userId="a12b1dbe-d58f-460e-ad06-a8153aa572e5" providerId="ADAL" clId="{7D0F9008-E4B4-4FD8-AA25-999EECBAA22B}" dt="2021-06-09T07:13:42.744" v="1490" actId="478"/>
          <ac:cxnSpMkLst>
            <pc:docMk/>
            <pc:sldMk cId="3662161653" sldId="460"/>
            <ac:cxnSpMk id="10" creationId="{4DFCA1FE-E3AF-4DD8-8646-0005E14E470E}"/>
          </ac:cxnSpMkLst>
        </pc:cxnChg>
        <pc:cxnChg chg="del">
          <ac:chgData name="Zhipei Yan" userId="a12b1dbe-d58f-460e-ad06-a8153aa572e5" providerId="ADAL" clId="{7D0F9008-E4B4-4FD8-AA25-999EECBAA22B}" dt="2021-06-09T07:13:42.744" v="1490" actId="478"/>
          <ac:cxnSpMkLst>
            <pc:docMk/>
            <pc:sldMk cId="3662161653" sldId="460"/>
            <ac:cxnSpMk id="11" creationId="{6C181CD1-78F5-4B01-98DA-7891D78301F6}"/>
          </ac:cxnSpMkLst>
        </pc:cxnChg>
      </pc:sldChg>
      <pc:sldChg chg="delSp modSp add mod">
        <pc:chgData name="Zhipei Yan" userId="a12b1dbe-d58f-460e-ad06-a8153aa572e5" providerId="ADAL" clId="{7D0F9008-E4B4-4FD8-AA25-999EECBAA22B}" dt="2021-06-09T19:30:29.965" v="1703" actId="20577"/>
        <pc:sldMkLst>
          <pc:docMk/>
          <pc:sldMk cId="2525573119" sldId="461"/>
        </pc:sldMkLst>
        <pc:spChg chg="mod">
          <ac:chgData name="Zhipei Yan" userId="a12b1dbe-d58f-460e-ad06-a8153aa572e5" providerId="ADAL" clId="{7D0F9008-E4B4-4FD8-AA25-999EECBAA22B}" dt="2021-06-09T19:30:29.965" v="1703" actId="20577"/>
          <ac:spMkLst>
            <pc:docMk/>
            <pc:sldMk cId="2525573119" sldId="461"/>
            <ac:spMk id="3" creationId="{7655F86E-E561-4B78-B2D5-19FA096AD294}"/>
          </ac:spMkLst>
        </pc:spChg>
        <pc:picChg chg="del">
          <ac:chgData name="Zhipei Yan" userId="a12b1dbe-d58f-460e-ad06-a8153aa572e5" providerId="ADAL" clId="{7D0F9008-E4B4-4FD8-AA25-999EECBAA22B}" dt="2021-06-09T07:36:24.539" v="1643" actId="478"/>
          <ac:picMkLst>
            <pc:docMk/>
            <pc:sldMk cId="2525573119" sldId="461"/>
            <ac:picMk id="6" creationId="{E7FA870C-7E1E-43CF-A23C-376F4F4A60D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F3E31-9781-B24F-87A9-F98653FBF465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F4F8C-1785-AC43-97F9-C9301BD93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76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sources: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Bottom left: http://www.cemyuksel.com/research/interpolating_splines/</a:t>
            </a:r>
          </a:p>
          <a:p>
            <a:r>
              <a:rPr lang="en-US" dirty="0"/>
              <a:t>Bottom middle: by Daichi Ito from Adobe Research</a:t>
            </a:r>
          </a:p>
          <a:p>
            <a:r>
              <a:rPr lang="en-US" dirty="0"/>
              <a:t>Bottom right: https://helpx.adobe.com/photoshop/using/drawing-pen-tools.html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4F8C-1785-AC43-97F9-C9301BD933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4F8C-1785-AC43-97F9-C9301BD933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2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4F8C-1785-AC43-97F9-C9301BD933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Another extension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-Curves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Another extension to </a:t>
                </a:r>
                <a:r>
                  <a:rPr lang="en-US" b="0" i="0">
                    <a:latin typeface="Cambria Math" panose="02040503050406030204" pitchFamily="18" charset="0"/>
                  </a:rPr>
                  <a:t>𝜅</a:t>
                </a:r>
                <a:r>
                  <a:rPr lang="en-US" dirty="0"/>
                  <a:t>-Curves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4F8C-1785-AC43-97F9-C9301BD933C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9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4F8C-1785-AC43-97F9-C9301BD933C9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cademicBdl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9" y="207095"/>
            <a:ext cx="11663082" cy="64536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64459" y="2705301"/>
            <a:ext cx="118872" cy="1371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1808669" y="2705301"/>
            <a:ext cx="118872" cy="1371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9"/>
            <a:ext cx="10363200" cy="1470025"/>
          </a:xfrm>
        </p:spPr>
        <p:txBody>
          <a:bodyPr>
            <a:normAutofit/>
          </a:bodyPr>
          <a:lstStyle>
            <a:lvl1pPr>
              <a:defRPr sz="4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235390"/>
            <a:ext cx="8534400" cy="1189892"/>
          </a:xfrm>
        </p:spPr>
        <p:txBody>
          <a:bodyPr>
            <a:normAutofit/>
          </a:bodyPr>
          <a:lstStyle>
            <a:lvl1pPr marL="0" indent="0" algn="ctr">
              <a:buNone/>
              <a:defRPr sz="28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47776" y="819398"/>
            <a:ext cx="896448" cy="7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6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101601"/>
            <a:ext cx="7687733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8844"/>
            <a:ext cx="10972799" cy="4647321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9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5476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94022"/>
            <a:ext cx="5384800" cy="3832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94022"/>
            <a:ext cx="5384800" cy="3832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5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670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307098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946861"/>
            <a:ext cx="5386917" cy="3179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2307098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946861"/>
            <a:ext cx="5389033" cy="3179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7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SCwall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38" y="208038"/>
            <a:ext cx="11672125" cy="644192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60470" y="2093434"/>
            <a:ext cx="10071060" cy="2671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60470" y="2742924"/>
            <a:ext cx="128016" cy="1371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003514" y="2758222"/>
            <a:ext cx="128016" cy="1371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616" y="2872522"/>
            <a:ext cx="9192768" cy="1143000"/>
          </a:xfrm>
        </p:spPr>
        <p:txBody>
          <a:bodyPr>
            <a:normAutofit/>
          </a:bodyPr>
          <a:lstStyle>
            <a:lvl1pPr>
              <a:defRPr sz="3400" b="1">
                <a:solidFill>
                  <a:srgbClr val="5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TAM-LogoBox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468" y="1424596"/>
            <a:ext cx="1303064" cy="13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26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117107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71075"/>
            <a:ext cx="6815667" cy="49550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2406317"/>
            <a:ext cx="4011084" cy="3719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6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06905"/>
            <a:ext cx="7315200" cy="36206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7983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22834"/>
            <a:ext cx="10972800" cy="400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4CE51-D15A-BB47-9138-751D578D258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FB8FF-E84C-EC49-87A9-5C83013565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hape 461"/>
          <p:cNvSpPr/>
          <p:nvPr userDrawn="1"/>
        </p:nvSpPr>
        <p:spPr>
          <a:xfrm>
            <a:off x="203205" y="6575107"/>
            <a:ext cx="9400417" cy="0"/>
          </a:xfrm>
          <a:prstGeom prst="line">
            <a:avLst/>
          </a:prstGeom>
          <a:ln w="12700">
            <a:solidFill>
              <a:srgbClr val="E4002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 sz="3200">
              <a:ln w="3175" cmpd="sng">
                <a:solidFill>
                  <a:srgbClr val="000000"/>
                </a:solidFill>
              </a:ln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23" y="231831"/>
            <a:ext cx="11424356" cy="92629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83823" y="383114"/>
            <a:ext cx="120848" cy="58240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6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2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07.png"/><Relationship Id="rId4" Type="http://schemas.openxmlformats.org/officeDocument/2006/relationships/image" Target="../media/image213.png"/><Relationship Id="rId9" Type="http://schemas.openxmlformats.org/officeDocument/2006/relationships/image" Target="../media/image21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04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22.png"/><Relationship Id="rId7" Type="http://schemas.openxmlformats.org/officeDocument/2006/relationships/image" Target="../media/image23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0.png"/><Relationship Id="rId4" Type="http://schemas.openxmlformats.org/officeDocument/2006/relationships/image" Target="../media/image24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image" Target="../media/image2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0.png"/><Relationship Id="rId7" Type="http://schemas.openxmlformats.org/officeDocument/2006/relationships/image" Target="../media/image46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0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5.png"/><Relationship Id="rId3" Type="http://schemas.openxmlformats.org/officeDocument/2006/relationships/image" Target="../media/image81.png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5.png"/><Relationship Id="rId3" Type="http://schemas.openxmlformats.org/officeDocument/2006/relationships/image" Target="../media/image64.png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5.png"/><Relationship Id="rId3" Type="http://schemas.openxmlformats.org/officeDocument/2006/relationships/image" Target="../media/image84.png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Relationship Id="rId1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5.png"/><Relationship Id="rId3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5.png"/><Relationship Id="rId3" Type="http://schemas.openxmlformats.org/officeDocument/2006/relationships/image" Target="../media/image89.png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10" Type="http://schemas.openxmlformats.org/officeDocument/2006/relationships/image" Target="../media/image60.emf"/><Relationship Id="rId4" Type="http://schemas.openxmlformats.org/officeDocument/2006/relationships/image" Target="../media/image72.emf"/><Relationship Id="rId9" Type="http://schemas.openxmlformats.org/officeDocument/2006/relationships/image" Target="../media/image7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580.png"/><Relationship Id="rId4" Type="http://schemas.openxmlformats.org/officeDocument/2006/relationships/image" Target="../media/image15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0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5" Type="http://schemas.openxmlformats.org/officeDocument/2006/relationships/image" Target="../media/image1600.png"/><Relationship Id="rId4" Type="http://schemas.openxmlformats.org/officeDocument/2006/relationships/image" Target="../media/image159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0.png"/><Relationship Id="rId13" Type="http://schemas.openxmlformats.org/officeDocument/2006/relationships/image" Target="../media/image80.png"/><Relationship Id="rId3" Type="http://schemas.openxmlformats.org/officeDocument/2006/relationships/image" Target="../media/image60.emf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165.png"/><Relationship Id="rId4" Type="http://schemas.openxmlformats.org/officeDocument/2006/relationships/image" Target="../media/image71.png"/><Relationship Id="rId9" Type="http://schemas.openxmlformats.org/officeDocument/2006/relationships/image" Target="../media/image16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0.png"/><Relationship Id="rId13" Type="http://schemas.openxmlformats.org/officeDocument/2006/relationships/image" Target="../media/image80.png"/><Relationship Id="rId3" Type="http://schemas.openxmlformats.org/officeDocument/2006/relationships/image" Target="../media/image166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165.png"/><Relationship Id="rId4" Type="http://schemas.openxmlformats.org/officeDocument/2006/relationships/image" Target="../media/image71.png"/><Relationship Id="rId9" Type="http://schemas.openxmlformats.org/officeDocument/2006/relationships/image" Target="../media/image1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5636" y="2693989"/>
            <a:ext cx="10972800" cy="1470025"/>
          </a:xfrm>
        </p:spPr>
        <p:txBody>
          <a:bodyPr>
            <a:normAutofit/>
          </a:bodyPr>
          <a:lstStyle/>
          <a:p>
            <a:r>
              <a:rPr lang="en-US" sz="3600" dirty="0"/>
              <a:t>Control of Curvature Extrema in Curve Modeling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Zhipei Yan</a:t>
            </a:r>
          </a:p>
          <a:p>
            <a:r>
              <a:rPr lang="en-US" dirty="0"/>
              <a:t>6/10/2021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82717" y="3859215"/>
            <a:ext cx="4026569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A9C6B1C5-EF0D-4B2B-A114-AFCFBDF1CDA8}"/>
              </a:ext>
            </a:extLst>
          </p:cNvPr>
          <p:cNvSpPr txBox="1">
            <a:spLocks/>
          </p:cNvSpPr>
          <p:nvPr/>
        </p:nvSpPr>
        <p:spPr>
          <a:xfrm>
            <a:off x="1038688" y="1700545"/>
            <a:ext cx="423464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sz="3600" dirty="0"/>
              <a:t>Ph.D. Dissertation</a:t>
            </a:r>
          </a:p>
        </p:txBody>
      </p:sp>
    </p:spTree>
    <p:extLst>
      <p:ext uri="{BB962C8B-B14F-4D97-AF65-F5344CB8AC3E}">
        <p14:creationId xmlns:p14="http://schemas.microsoft.com/office/powerpoint/2010/main" val="135469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Math Background</a:t>
            </a:r>
          </a:p>
        </p:txBody>
      </p:sp>
    </p:spTree>
    <p:extLst>
      <p:ext uri="{BB962C8B-B14F-4D97-AF65-F5344CB8AC3E}">
        <p14:creationId xmlns:p14="http://schemas.microsoft.com/office/powerpoint/2010/main" val="19655508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FAC94A7-228C-44D7-9AC2-DFDD45DFA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𝜿</m:t>
                    </m:r>
                  </m:oMath>
                </a14:m>
                <a:r>
                  <a:rPr lang="en-US" dirty="0"/>
                  <a:t>-Curves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FAC94A7-228C-44D7-9AC2-DFDD45DFA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262C55-8E1B-4641-A15A-94C2610ECF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Location, tangent, and curvature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at the critical point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can uniquely define the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parabola.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No extra </a:t>
                </a:r>
                <a:r>
                  <a:rPr lang="en-US" dirty="0" err="1">
                    <a:solidFill>
                      <a:schemeClr val="tx1"/>
                    </a:solidFill>
                  </a:rPr>
                  <a:t>DoF</a:t>
                </a:r>
                <a:r>
                  <a:rPr lang="en-US" dirty="0">
                    <a:solidFill>
                      <a:schemeClr val="tx1"/>
                    </a:solidFill>
                  </a:rPr>
                  <a:t> to connect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two segments in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way.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262C55-8E1B-4641-A15A-94C2610EC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4D0E18-6D86-44ED-A3DB-56BC216FFA81}"/>
                  </a:ext>
                </a:extLst>
              </p:cNvPr>
              <p:cNvSpPr txBox="1"/>
              <p:nvPr/>
            </p:nvSpPr>
            <p:spPr>
              <a:xfrm>
                <a:off x="5672633" y="2360405"/>
                <a:ext cx="56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4D0E18-6D86-44ED-A3DB-56BC216FF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633" y="2360405"/>
                <a:ext cx="562911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4103D7-4913-4532-9EB5-9C1A625A74EA}"/>
                  </a:ext>
                </a:extLst>
              </p:cNvPr>
              <p:cNvSpPr txBox="1"/>
              <p:nvPr/>
            </p:nvSpPr>
            <p:spPr>
              <a:xfrm>
                <a:off x="10287096" y="2352648"/>
                <a:ext cx="55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4103D7-4913-4532-9EB5-9C1A625A7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96" y="2352648"/>
                <a:ext cx="55579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CFE14F-E155-43D9-AE90-005FFB8E41D6}"/>
              </a:ext>
            </a:extLst>
          </p:cNvPr>
          <p:cNvSpPr/>
          <p:nvPr/>
        </p:nvSpPr>
        <p:spPr>
          <a:xfrm>
            <a:off x="6333424" y="2826966"/>
            <a:ext cx="2367814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CECB307-78F4-4D69-9B4C-5EA5407D2E11}"/>
              </a:ext>
            </a:extLst>
          </p:cNvPr>
          <p:cNvSpPr/>
          <p:nvPr/>
        </p:nvSpPr>
        <p:spPr>
          <a:xfrm rot="16761560" flipH="1">
            <a:off x="5421299" y="3607521"/>
            <a:ext cx="1924420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B93608-1EC6-40EC-B6BC-05C6F1A67422}"/>
              </a:ext>
            </a:extLst>
          </p:cNvPr>
          <p:cNvSpPr/>
          <p:nvPr/>
        </p:nvSpPr>
        <p:spPr>
          <a:xfrm>
            <a:off x="6235544" y="2856529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213683-3AA7-4B54-9A01-F4E7F40B0144}"/>
              </a:ext>
            </a:extLst>
          </p:cNvPr>
          <p:cNvCxnSpPr>
            <a:cxnSpLocks/>
          </p:cNvCxnSpPr>
          <p:nvPr/>
        </p:nvCxnSpPr>
        <p:spPr>
          <a:xfrm flipV="1">
            <a:off x="6321177" y="2271464"/>
            <a:ext cx="1048264" cy="67544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1D5AFA-C511-443E-9252-74E6102EF840}"/>
              </a:ext>
            </a:extLst>
          </p:cNvPr>
          <p:cNvSpPr/>
          <p:nvPr/>
        </p:nvSpPr>
        <p:spPr>
          <a:xfrm rot="4202419">
            <a:off x="9416692" y="3765870"/>
            <a:ext cx="2367814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84EE7A-C2F5-4452-AED6-C0D7D4041E11}"/>
              </a:ext>
            </a:extLst>
          </p:cNvPr>
          <p:cNvSpPr/>
          <p:nvPr/>
        </p:nvSpPr>
        <p:spPr>
          <a:xfrm rot="330061" flipH="1">
            <a:off x="8375717" y="2688388"/>
            <a:ext cx="1924420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solid"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EC00D-27CF-4257-BB69-E37E5065DE85}"/>
              </a:ext>
            </a:extLst>
          </p:cNvPr>
          <p:cNvCxnSpPr>
            <a:cxnSpLocks/>
          </p:cNvCxnSpPr>
          <p:nvPr/>
        </p:nvCxnSpPr>
        <p:spPr>
          <a:xfrm flipH="1" flipV="1">
            <a:off x="9350641" y="2271464"/>
            <a:ext cx="1007666" cy="613857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26272F7-C125-4211-AAA7-54195C203E73}"/>
              </a:ext>
            </a:extLst>
          </p:cNvPr>
          <p:cNvSpPr/>
          <p:nvPr/>
        </p:nvSpPr>
        <p:spPr>
          <a:xfrm>
            <a:off x="10251385" y="2790669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996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FAC94A7-228C-44D7-9AC2-DFDD45DFA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𝜿</m:t>
                    </m:r>
                  </m:oMath>
                </a14:m>
                <a:r>
                  <a:rPr lang="en-US" dirty="0"/>
                  <a:t>-Curves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FAC94A7-228C-44D7-9AC2-DFDD45DFA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62C55-8E1B-4641-A15A-94C2610EC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Should no longer require </a:t>
            </a:r>
          </a:p>
          <a:p>
            <a:r>
              <a:rPr lang="en-US" dirty="0">
                <a:solidFill>
                  <a:schemeClr val="tx1"/>
                </a:solidFill>
              </a:rPr>
              <a:t>the input point to be the</a:t>
            </a:r>
          </a:p>
          <a:p>
            <a:r>
              <a:rPr lang="en-US" dirty="0">
                <a:solidFill>
                  <a:schemeClr val="tx1"/>
                </a:solidFill>
              </a:rPr>
              <a:t>critical point of</a:t>
            </a:r>
          </a:p>
          <a:p>
            <a:r>
              <a:rPr lang="en-US" dirty="0">
                <a:solidFill>
                  <a:schemeClr val="tx1"/>
                </a:solidFill>
              </a:rPr>
              <a:t>parabolas.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4D0E18-6D86-44ED-A3DB-56BC216FFA81}"/>
                  </a:ext>
                </a:extLst>
              </p:cNvPr>
              <p:cNvSpPr txBox="1"/>
              <p:nvPr/>
            </p:nvSpPr>
            <p:spPr>
              <a:xfrm>
                <a:off x="5672633" y="2360405"/>
                <a:ext cx="56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4D0E18-6D86-44ED-A3DB-56BC216FF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633" y="2360405"/>
                <a:ext cx="562911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4103D7-4913-4532-9EB5-9C1A625A74EA}"/>
                  </a:ext>
                </a:extLst>
              </p:cNvPr>
              <p:cNvSpPr txBox="1"/>
              <p:nvPr/>
            </p:nvSpPr>
            <p:spPr>
              <a:xfrm>
                <a:off x="10287096" y="2352648"/>
                <a:ext cx="55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4103D7-4913-4532-9EB5-9C1A625A7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96" y="2352648"/>
                <a:ext cx="55579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CFE14F-E155-43D9-AE90-005FFB8E41D6}"/>
              </a:ext>
            </a:extLst>
          </p:cNvPr>
          <p:cNvSpPr/>
          <p:nvPr/>
        </p:nvSpPr>
        <p:spPr>
          <a:xfrm rot="19614811">
            <a:off x="5776310" y="2632724"/>
            <a:ext cx="2367814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CECB307-78F4-4D69-9B4C-5EA5407D2E11}"/>
              </a:ext>
            </a:extLst>
          </p:cNvPr>
          <p:cNvSpPr/>
          <p:nvPr/>
        </p:nvSpPr>
        <p:spPr>
          <a:xfrm rot="15050560" flipH="1">
            <a:off x="5389942" y="3971744"/>
            <a:ext cx="1924420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B93608-1EC6-40EC-B6BC-05C6F1A67422}"/>
              </a:ext>
            </a:extLst>
          </p:cNvPr>
          <p:cNvSpPr/>
          <p:nvPr/>
        </p:nvSpPr>
        <p:spPr>
          <a:xfrm>
            <a:off x="6235544" y="2856529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213683-3AA7-4B54-9A01-F4E7F40B0144}"/>
              </a:ext>
            </a:extLst>
          </p:cNvPr>
          <p:cNvCxnSpPr>
            <a:cxnSpLocks/>
          </p:cNvCxnSpPr>
          <p:nvPr/>
        </p:nvCxnSpPr>
        <p:spPr>
          <a:xfrm flipV="1">
            <a:off x="6321177" y="2271464"/>
            <a:ext cx="1048264" cy="67544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1D5AFA-C511-443E-9252-74E6102EF840}"/>
              </a:ext>
            </a:extLst>
          </p:cNvPr>
          <p:cNvSpPr/>
          <p:nvPr/>
        </p:nvSpPr>
        <p:spPr>
          <a:xfrm rot="6910181">
            <a:off x="8839465" y="3993940"/>
            <a:ext cx="2367814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84EE7A-C2F5-4452-AED6-C0D7D4041E11}"/>
              </a:ext>
            </a:extLst>
          </p:cNvPr>
          <p:cNvSpPr/>
          <p:nvPr/>
        </p:nvSpPr>
        <p:spPr>
          <a:xfrm rot="2218735" flipH="1">
            <a:off x="8853990" y="2566864"/>
            <a:ext cx="1924420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solid"/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EC00D-27CF-4257-BB69-E37E5065DE85}"/>
              </a:ext>
            </a:extLst>
          </p:cNvPr>
          <p:cNvCxnSpPr>
            <a:cxnSpLocks/>
          </p:cNvCxnSpPr>
          <p:nvPr/>
        </p:nvCxnSpPr>
        <p:spPr>
          <a:xfrm flipH="1" flipV="1">
            <a:off x="9350641" y="2271464"/>
            <a:ext cx="1007666" cy="613857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26272F7-C125-4211-AAA7-54195C203E73}"/>
              </a:ext>
            </a:extLst>
          </p:cNvPr>
          <p:cNvSpPr/>
          <p:nvPr/>
        </p:nvSpPr>
        <p:spPr>
          <a:xfrm>
            <a:off x="10251385" y="2790669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386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86B7-495D-4733-A143-59F1923A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Parabolas</a:t>
            </a:r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0A73C8-DE95-4AC4-B072-54546717F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3513" y="1952386"/>
            <a:ext cx="2966268" cy="4373474"/>
          </a:xfr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23F47CF-9785-476A-958B-D092A908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2" y="2113935"/>
            <a:ext cx="2943393" cy="4339746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42305E7-F0B2-4932-BBB7-B2866E9E2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683" y="1679248"/>
            <a:ext cx="3151522" cy="46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544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CCC6902-9BE1-49F2-B48D-AB8B18CC64C1}"/>
              </a:ext>
            </a:extLst>
          </p:cNvPr>
          <p:cNvSpPr/>
          <p:nvPr/>
        </p:nvSpPr>
        <p:spPr>
          <a:xfrm flipH="1">
            <a:off x="-3073467" y="2505075"/>
            <a:ext cx="5505450" cy="2734484"/>
          </a:xfrm>
          <a:custGeom>
            <a:avLst/>
            <a:gdLst>
              <a:gd name="connsiteX0" fmla="*/ 0 w 5495925"/>
              <a:gd name="connsiteY0" fmla="*/ 2733675 h 2733675"/>
              <a:gd name="connsiteX1" fmla="*/ 5495925 w 5495925"/>
              <a:gd name="connsiteY1" fmla="*/ 0 h 2733675"/>
              <a:gd name="connsiteX0" fmla="*/ 0 w 5495925"/>
              <a:gd name="connsiteY0" fmla="*/ 2733675 h 2734077"/>
              <a:gd name="connsiteX1" fmla="*/ 5495925 w 5495925"/>
              <a:gd name="connsiteY1" fmla="*/ 0 h 2734077"/>
              <a:gd name="connsiteX0" fmla="*/ 0 w 5495925"/>
              <a:gd name="connsiteY0" fmla="*/ 2733675 h 2734484"/>
              <a:gd name="connsiteX1" fmla="*/ 5495925 w 5495925"/>
              <a:gd name="connsiteY1" fmla="*/ 0 h 273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925" h="2734484">
                <a:moveTo>
                  <a:pt x="0" y="2733675"/>
                </a:moveTo>
                <a:cubicBezTo>
                  <a:pt x="1803400" y="2765425"/>
                  <a:pt x="3663950" y="1863725"/>
                  <a:pt x="5495925" y="0"/>
                </a:cubicBezTo>
              </a:path>
            </a:pathLst>
          </a:custGeom>
          <a:noFill/>
          <a:ln w="28575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F07BC-EE7D-4F88-8512-4EB566F2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Monotonicity of Quadratics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4D9711-5416-4EF4-A805-02F4E669EAF7}"/>
              </a:ext>
            </a:extLst>
          </p:cNvPr>
          <p:cNvSpPr/>
          <p:nvPr/>
        </p:nvSpPr>
        <p:spPr>
          <a:xfrm>
            <a:off x="2447925" y="2505076"/>
            <a:ext cx="5495925" cy="2734484"/>
          </a:xfrm>
          <a:custGeom>
            <a:avLst/>
            <a:gdLst>
              <a:gd name="connsiteX0" fmla="*/ 0 w 5495925"/>
              <a:gd name="connsiteY0" fmla="*/ 2733675 h 2733675"/>
              <a:gd name="connsiteX1" fmla="*/ 5495925 w 5495925"/>
              <a:gd name="connsiteY1" fmla="*/ 0 h 2733675"/>
              <a:gd name="connsiteX0" fmla="*/ 0 w 5495925"/>
              <a:gd name="connsiteY0" fmla="*/ 2733675 h 2734077"/>
              <a:gd name="connsiteX1" fmla="*/ 5495925 w 5495925"/>
              <a:gd name="connsiteY1" fmla="*/ 0 h 2734077"/>
              <a:gd name="connsiteX0" fmla="*/ 0 w 5495925"/>
              <a:gd name="connsiteY0" fmla="*/ 2733675 h 2734484"/>
              <a:gd name="connsiteX1" fmla="*/ 5495925 w 5495925"/>
              <a:gd name="connsiteY1" fmla="*/ 0 h 273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925" h="2734484">
                <a:moveTo>
                  <a:pt x="0" y="2733675"/>
                </a:moveTo>
                <a:cubicBezTo>
                  <a:pt x="1803400" y="2765425"/>
                  <a:pt x="3663950" y="1863725"/>
                  <a:pt x="5495925" y="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C32967-6E49-49BC-AFC9-0F3E84FC960C}"/>
              </a:ext>
            </a:extLst>
          </p:cNvPr>
          <p:cNvCxnSpPr/>
          <p:nvPr/>
        </p:nvCxnSpPr>
        <p:spPr>
          <a:xfrm>
            <a:off x="2442126" y="5255393"/>
            <a:ext cx="2745891" cy="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D3DDC7-D225-46A6-B114-9AF69A52F163}"/>
              </a:ext>
            </a:extLst>
          </p:cNvPr>
          <p:cNvCxnSpPr>
            <a:cxnSpLocks/>
          </p:cNvCxnSpPr>
          <p:nvPr/>
        </p:nvCxnSpPr>
        <p:spPr>
          <a:xfrm flipV="1">
            <a:off x="5188017" y="2505075"/>
            <a:ext cx="2745891" cy="275031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1DEFB-2ECB-4398-BCBC-F2600EEA270F}"/>
              </a:ext>
            </a:extLst>
          </p:cNvPr>
          <p:cNvCxnSpPr>
            <a:cxnSpLocks/>
          </p:cNvCxnSpPr>
          <p:nvPr/>
        </p:nvCxnSpPr>
        <p:spPr>
          <a:xfrm>
            <a:off x="5188017" y="5264918"/>
            <a:ext cx="42576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842BEA-AD24-495E-96E8-585EA401514D}"/>
              </a:ext>
            </a:extLst>
          </p:cNvPr>
          <p:cNvCxnSpPr>
            <a:cxnSpLocks/>
          </p:cNvCxnSpPr>
          <p:nvPr/>
        </p:nvCxnSpPr>
        <p:spPr>
          <a:xfrm flipV="1">
            <a:off x="7933908" y="2505077"/>
            <a:ext cx="9942" cy="275984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/>
              <p:nvPr/>
            </p:nvSpPr>
            <p:spPr>
              <a:xfrm>
                <a:off x="2110016" y="5315605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016" y="5315605"/>
                <a:ext cx="66422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/>
              <p:nvPr/>
            </p:nvSpPr>
            <p:spPr>
              <a:xfrm>
                <a:off x="4855907" y="5344835"/>
                <a:ext cx="6559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907" y="5344835"/>
                <a:ext cx="6559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/>
              <p:nvPr/>
            </p:nvSpPr>
            <p:spPr>
              <a:xfrm>
                <a:off x="8101241" y="2243465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241" y="2243465"/>
                <a:ext cx="66422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E8D8D3-56EF-4C7F-ADC7-A43546795A3E}"/>
                  </a:ext>
                </a:extLst>
              </p:cNvPr>
              <p:cNvSpPr txBox="1"/>
              <p:nvPr/>
            </p:nvSpPr>
            <p:spPr>
              <a:xfrm>
                <a:off x="7611740" y="5349270"/>
                <a:ext cx="664221" cy="53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E8D8D3-56EF-4C7F-ADC7-A43546795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740" y="5349270"/>
                <a:ext cx="664221" cy="5389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D8AB4EA-4002-48CF-9A88-04FA11FBB9D9}"/>
              </a:ext>
            </a:extLst>
          </p:cNvPr>
          <p:cNvSpPr/>
          <p:nvPr/>
        </p:nvSpPr>
        <p:spPr>
          <a:xfrm>
            <a:off x="7933908" y="5067297"/>
            <a:ext cx="201337" cy="201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EDF90C-15CD-42FD-ADE2-306D5FE26B64}"/>
                  </a:ext>
                </a:extLst>
              </p:cNvPr>
              <p:cNvSpPr txBox="1"/>
              <p:nvPr/>
            </p:nvSpPr>
            <p:spPr>
              <a:xfrm>
                <a:off x="3041922" y="1920683"/>
                <a:ext cx="2346027" cy="971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EDF90C-15CD-42FD-ADE2-306D5FE26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922" y="1920683"/>
                <a:ext cx="2346027" cy="9711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3778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CCC6902-9BE1-49F2-B48D-AB8B18CC64C1}"/>
              </a:ext>
            </a:extLst>
          </p:cNvPr>
          <p:cNvSpPr/>
          <p:nvPr/>
        </p:nvSpPr>
        <p:spPr>
          <a:xfrm flipH="1">
            <a:off x="-2292416" y="2247899"/>
            <a:ext cx="4724400" cy="2991758"/>
          </a:xfrm>
          <a:custGeom>
            <a:avLst/>
            <a:gdLst>
              <a:gd name="connsiteX0" fmla="*/ 0 w 5495925"/>
              <a:gd name="connsiteY0" fmla="*/ 2733675 h 2733675"/>
              <a:gd name="connsiteX1" fmla="*/ 5495925 w 5495925"/>
              <a:gd name="connsiteY1" fmla="*/ 0 h 2733675"/>
              <a:gd name="connsiteX0" fmla="*/ 0 w 5495925"/>
              <a:gd name="connsiteY0" fmla="*/ 2733675 h 2734077"/>
              <a:gd name="connsiteX1" fmla="*/ 5495925 w 5495925"/>
              <a:gd name="connsiteY1" fmla="*/ 0 h 2734077"/>
              <a:gd name="connsiteX0" fmla="*/ 0 w 5495925"/>
              <a:gd name="connsiteY0" fmla="*/ 2733675 h 2734484"/>
              <a:gd name="connsiteX1" fmla="*/ 5495925 w 5495925"/>
              <a:gd name="connsiteY1" fmla="*/ 0 h 2734484"/>
              <a:gd name="connsiteX0" fmla="*/ 0 w 5495925"/>
              <a:gd name="connsiteY0" fmla="*/ 2733675 h 2734484"/>
              <a:gd name="connsiteX1" fmla="*/ 5495925 w 5495925"/>
              <a:gd name="connsiteY1" fmla="*/ 0 h 2734484"/>
              <a:gd name="connsiteX0" fmla="*/ 0 w 4915905"/>
              <a:gd name="connsiteY0" fmla="*/ 2933700 h 2934368"/>
              <a:gd name="connsiteX1" fmla="*/ 4915905 w 4915905"/>
              <a:gd name="connsiteY1" fmla="*/ 0 h 2934368"/>
              <a:gd name="connsiteX0" fmla="*/ 0 w 4915905"/>
              <a:gd name="connsiteY0" fmla="*/ 2933700 h 2934673"/>
              <a:gd name="connsiteX1" fmla="*/ 4915905 w 4915905"/>
              <a:gd name="connsiteY1" fmla="*/ 0 h 2934673"/>
              <a:gd name="connsiteX0" fmla="*/ 0 w 4716226"/>
              <a:gd name="connsiteY0" fmla="*/ 2990850 h 2991758"/>
              <a:gd name="connsiteX1" fmla="*/ 4716226 w 4716226"/>
              <a:gd name="connsiteY1" fmla="*/ 0 h 299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6226" h="2991758">
                <a:moveTo>
                  <a:pt x="0" y="2990850"/>
                </a:moveTo>
                <a:cubicBezTo>
                  <a:pt x="1404043" y="3022600"/>
                  <a:pt x="3435745" y="2225675"/>
                  <a:pt x="4716226" y="0"/>
                </a:cubicBezTo>
              </a:path>
            </a:pathLst>
          </a:custGeom>
          <a:noFill/>
          <a:ln w="28575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F07BC-EE7D-4F88-8512-4EB566F2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Monotonicity of Quadratics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4D9711-5416-4EF4-A805-02F4E669EAF7}"/>
              </a:ext>
            </a:extLst>
          </p:cNvPr>
          <p:cNvSpPr/>
          <p:nvPr/>
        </p:nvSpPr>
        <p:spPr>
          <a:xfrm>
            <a:off x="2447925" y="2514602"/>
            <a:ext cx="6410325" cy="2724928"/>
          </a:xfrm>
          <a:custGeom>
            <a:avLst/>
            <a:gdLst>
              <a:gd name="connsiteX0" fmla="*/ 0 w 5495925"/>
              <a:gd name="connsiteY0" fmla="*/ 2733675 h 2733675"/>
              <a:gd name="connsiteX1" fmla="*/ 5495925 w 5495925"/>
              <a:gd name="connsiteY1" fmla="*/ 0 h 2733675"/>
              <a:gd name="connsiteX0" fmla="*/ 0 w 5495925"/>
              <a:gd name="connsiteY0" fmla="*/ 2733675 h 2734077"/>
              <a:gd name="connsiteX1" fmla="*/ 5495925 w 5495925"/>
              <a:gd name="connsiteY1" fmla="*/ 0 h 2734077"/>
              <a:gd name="connsiteX0" fmla="*/ 0 w 5495925"/>
              <a:gd name="connsiteY0" fmla="*/ 2733675 h 2734484"/>
              <a:gd name="connsiteX1" fmla="*/ 5495925 w 5495925"/>
              <a:gd name="connsiteY1" fmla="*/ 0 h 2734484"/>
              <a:gd name="connsiteX0" fmla="*/ 0 w 6410325"/>
              <a:gd name="connsiteY0" fmla="*/ 2724150 h 2724968"/>
              <a:gd name="connsiteX1" fmla="*/ 6410325 w 6410325"/>
              <a:gd name="connsiteY1" fmla="*/ 0 h 2724968"/>
              <a:gd name="connsiteX0" fmla="*/ 0 w 6410325"/>
              <a:gd name="connsiteY0" fmla="*/ 2724150 h 2724928"/>
              <a:gd name="connsiteX1" fmla="*/ 6410325 w 6410325"/>
              <a:gd name="connsiteY1" fmla="*/ 0 h 272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0325" h="2724928">
                <a:moveTo>
                  <a:pt x="0" y="2724150"/>
                </a:moveTo>
                <a:cubicBezTo>
                  <a:pt x="1803400" y="2755900"/>
                  <a:pt x="3978275" y="1816100"/>
                  <a:pt x="6410325" y="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C32967-6E49-49BC-AFC9-0F3E84FC960C}"/>
              </a:ext>
            </a:extLst>
          </p:cNvPr>
          <p:cNvCxnSpPr/>
          <p:nvPr/>
        </p:nvCxnSpPr>
        <p:spPr>
          <a:xfrm>
            <a:off x="2442126" y="5255393"/>
            <a:ext cx="2745891" cy="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D3DDC7-D225-46A6-B114-9AF69A52F163}"/>
              </a:ext>
            </a:extLst>
          </p:cNvPr>
          <p:cNvCxnSpPr>
            <a:cxnSpLocks/>
          </p:cNvCxnSpPr>
          <p:nvPr/>
        </p:nvCxnSpPr>
        <p:spPr>
          <a:xfrm flipV="1">
            <a:off x="5178492" y="2505076"/>
            <a:ext cx="3670233" cy="275031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1DEFB-2ECB-4398-BCBC-F2600EEA270F}"/>
              </a:ext>
            </a:extLst>
          </p:cNvPr>
          <p:cNvCxnSpPr>
            <a:cxnSpLocks/>
          </p:cNvCxnSpPr>
          <p:nvPr/>
        </p:nvCxnSpPr>
        <p:spPr>
          <a:xfrm>
            <a:off x="5188017" y="5264918"/>
            <a:ext cx="42576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842BEA-AD24-495E-96E8-585EA401514D}"/>
              </a:ext>
            </a:extLst>
          </p:cNvPr>
          <p:cNvCxnSpPr>
            <a:cxnSpLocks/>
          </p:cNvCxnSpPr>
          <p:nvPr/>
        </p:nvCxnSpPr>
        <p:spPr>
          <a:xfrm flipH="1" flipV="1">
            <a:off x="7933908" y="1171576"/>
            <a:ext cx="9942" cy="5372099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/>
              <p:nvPr/>
            </p:nvSpPr>
            <p:spPr>
              <a:xfrm>
                <a:off x="2110016" y="5315605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016" y="5315605"/>
                <a:ext cx="66422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/>
              <p:nvPr/>
            </p:nvSpPr>
            <p:spPr>
              <a:xfrm>
                <a:off x="4855907" y="5344835"/>
                <a:ext cx="6559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907" y="5344835"/>
                <a:ext cx="6559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/>
              <p:nvPr/>
            </p:nvSpPr>
            <p:spPr>
              <a:xfrm>
                <a:off x="9359630" y="2144654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630" y="2144654"/>
                <a:ext cx="66422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D8AB4EA-4002-48CF-9A88-04FA11FBB9D9}"/>
              </a:ext>
            </a:extLst>
          </p:cNvPr>
          <p:cNvSpPr/>
          <p:nvPr/>
        </p:nvSpPr>
        <p:spPr>
          <a:xfrm>
            <a:off x="7933908" y="5067297"/>
            <a:ext cx="201337" cy="201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DF90C-15CD-42FD-ADE2-306D5FE26B64}"/>
              </a:ext>
            </a:extLst>
          </p:cNvPr>
          <p:cNvSpPr txBox="1"/>
          <p:nvPr/>
        </p:nvSpPr>
        <p:spPr>
          <a:xfrm>
            <a:off x="3041922" y="1920683"/>
            <a:ext cx="4149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Still curvature monotonous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0F41F1-717A-4B68-80F9-5338C7EB8540}"/>
              </a:ext>
            </a:extLst>
          </p:cNvPr>
          <p:cNvSpPr/>
          <p:nvPr/>
        </p:nvSpPr>
        <p:spPr>
          <a:xfrm>
            <a:off x="1372439" y="5071171"/>
            <a:ext cx="138928" cy="1389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132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CCC6902-9BE1-49F2-B48D-AB8B18CC64C1}"/>
              </a:ext>
            </a:extLst>
          </p:cNvPr>
          <p:cNvSpPr/>
          <p:nvPr/>
        </p:nvSpPr>
        <p:spPr>
          <a:xfrm flipH="1">
            <a:off x="-3073467" y="2505075"/>
            <a:ext cx="5505450" cy="2734484"/>
          </a:xfrm>
          <a:custGeom>
            <a:avLst/>
            <a:gdLst>
              <a:gd name="connsiteX0" fmla="*/ 0 w 5495925"/>
              <a:gd name="connsiteY0" fmla="*/ 2733675 h 2733675"/>
              <a:gd name="connsiteX1" fmla="*/ 5495925 w 5495925"/>
              <a:gd name="connsiteY1" fmla="*/ 0 h 2733675"/>
              <a:gd name="connsiteX0" fmla="*/ 0 w 5495925"/>
              <a:gd name="connsiteY0" fmla="*/ 2733675 h 2734077"/>
              <a:gd name="connsiteX1" fmla="*/ 5495925 w 5495925"/>
              <a:gd name="connsiteY1" fmla="*/ 0 h 2734077"/>
              <a:gd name="connsiteX0" fmla="*/ 0 w 5495925"/>
              <a:gd name="connsiteY0" fmla="*/ 2733675 h 2734484"/>
              <a:gd name="connsiteX1" fmla="*/ 5495925 w 5495925"/>
              <a:gd name="connsiteY1" fmla="*/ 0 h 273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925" h="2734484">
                <a:moveTo>
                  <a:pt x="0" y="2733675"/>
                </a:moveTo>
                <a:cubicBezTo>
                  <a:pt x="1803400" y="2765425"/>
                  <a:pt x="3663950" y="1863725"/>
                  <a:pt x="5495925" y="0"/>
                </a:cubicBezTo>
              </a:path>
            </a:pathLst>
          </a:custGeom>
          <a:noFill/>
          <a:ln w="28575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F07BC-EE7D-4F88-8512-4EB566F2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Monotonicity of Quadratics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4D9711-5416-4EF4-A805-02F4E669EAF7}"/>
              </a:ext>
            </a:extLst>
          </p:cNvPr>
          <p:cNvSpPr/>
          <p:nvPr/>
        </p:nvSpPr>
        <p:spPr>
          <a:xfrm>
            <a:off x="2447925" y="2486026"/>
            <a:ext cx="4562475" cy="2753496"/>
          </a:xfrm>
          <a:custGeom>
            <a:avLst/>
            <a:gdLst>
              <a:gd name="connsiteX0" fmla="*/ 0 w 5495925"/>
              <a:gd name="connsiteY0" fmla="*/ 2733675 h 2733675"/>
              <a:gd name="connsiteX1" fmla="*/ 5495925 w 5495925"/>
              <a:gd name="connsiteY1" fmla="*/ 0 h 2733675"/>
              <a:gd name="connsiteX0" fmla="*/ 0 w 5495925"/>
              <a:gd name="connsiteY0" fmla="*/ 2733675 h 2734077"/>
              <a:gd name="connsiteX1" fmla="*/ 5495925 w 5495925"/>
              <a:gd name="connsiteY1" fmla="*/ 0 h 2734077"/>
              <a:gd name="connsiteX0" fmla="*/ 0 w 5495925"/>
              <a:gd name="connsiteY0" fmla="*/ 2733675 h 2734484"/>
              <a:gd name="connsiteX1" fmla="*/ 5495925 w 5495925"/>
              <a:gd name="connsiteY1" fmla="*/ 0 h 2734484"/>
              <a:gd name="connsiteX0" fmla="*/ 0 w 4562475"/>
              <a:gd name="connsiteY0" fmla="*/ 2752725 h 2753518"/>
              <a:gd name="connsiteX1" fmla="*/ 4562475 w 4562475"/>
              <a:gd name="connsiteY1" fmla="*/ 0 h 2753518"/>
              <a:gd name="connsiteX0" fmla="*/ 0 w 4562475"/>
              <a:gd name="connsiteY0" fmla="*/ 2752725 h 2753496"/>
              <a:gd name="connsiteX1" fmla="*/ 4562475 w 4562475"/>
              <a:gd name="connsiteY1" fmla="*/ 0 h 275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62475" h="2753496">
                <a:moveTo>
                  <a:pt x="0" y="2752725"/>
                </a:moveTo>
                <a:cubicBezTo>
                  <a:pt x="1803400" y="2784475"/>
                  <a:pt x="3359150" y="1835150"/>
                  <a:pt x="4562475" y="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C32967-6E49-49BC-AFC9-0F3E84FC960C}"/>
              </a:ext>
            </a:extLst>
          </p:cNvPr>
          <p:cNvCxnSpPr/>
          <p:nvPr/>
        </p:nvCxnSpPr>
        <p:spPr>
          <a:xfrm>
            <a:off x="2442126" y="5255393"/>
            <a:ext cx="2745891" cy="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D3DDC7-D225-46A6-B114-9AF69A52F163}"/>
              </a:ext>
            </a:extLst>
          </p:cNvPr>
          <p:cNvCxnSpPr>
            <a:cxnSpLocks/>
          </p:cNvCxnSpPr>
          <p:nvPr/>
        </p:nvCxnSpPr>
        <p:spPr>
          <a:xfrm flipV="1">
            <a:off x="5188017" y="2505077"/>
            <a:ext cx="1815968" cy="2750316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1DEFB-2ECB-4398-BCBC-F2600EEA270F}"/>
              </a:ext>
            </a:extLst>
          </p:cNvPr>
          <p:cNvCxnSpPr>
            <a:cxnSpLocks/>
          </p:cNvCxnSpPr>
          <p:nvPr/>
        </p:nvCxnSpPr>
        <p:spPr>
          <a:xfrm>
            <a:off x="5188017" y="5264918"/>
            <a:ext cx="42576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/>
              <p:nvPr/>
            </p:nvSpPr>
            <p:spPr>
              <a:xfrm>
                <a:off x="2110016" y="5315605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016" y="5315605"/>
                <a:ext cx="66422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/>
              <p:nvPr/>
            </p:nvSpPr>
            <p:spPr>
              <a:xfrm>
                <a:off x="4855907" y="5344835"/>
                <a:ext cx="6559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907" y="5344835"/>
                <a:ext cx="6559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/>
              <p:nvPr/>
            </p:nvSpPr>
            <p:spPr>
              <a:xfrm>
                <a:off x="7090686" y="1981857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686" y="1981857"/>
                <a:ext cx="66422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D8AB4EA-4002-48CF-9A88-04FA11FBB9D9}"/>
              </a:ext>
            </a:extLst>
          </p:cNvPr>
          <p:cNvSpPr/>
          <p:nvPr/>
        </p:nvSpPr>
        <p:spPr>
          <a:xfrm>
            <a:off x="7933908" y="5067297"/>
            <a:ext cx="201337" cy="201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EFDFEC-C36B-4EE3-8AB0-46A5C1D5CE02}"/>
              </a:ext>
            </a:extLst>
          </p:cNvPr>
          <p:cNvCxnSpPr>
            <a:cxnSpLocks/>
          </p:cNvCxnSpPr>
          <p:nvPr/>
        </p:nvCxnSpPr>
        <p:spPr>
          <a:xfrm flipH="1" flipV="1">
            <a:off x="7933908" y="1171576"/>
            <a:ext cx="9942" cy="5372099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5F0B99-8AB7-492F-A09F-FB2A30D40D26}"/>
              </a:ext>
            </a:extLst>
          </p:cNvPr>
          <p:cNvSpPr txBox="1"/>
          <p:nvPr/>
        </p:nvSpPr>
        <p:spPr>
          <a:xfrm>
            <a:off x="3041922" y="1920683"/>
            <a:ext cx="3375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Critical point is in</a:t>
            </a:r>
          </a:p>
          <a:p>
            <a:r>
              <a:rPr lang="en-US" sz="2800" dirty="0"/>
              <a:t>parameter range (0,1)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1DAAD3-63C3-4323-8117-1B702BB75B07}"/>
              </a:ext>
            </a:extLst>
          </p:cNvPr>
          <p:cNvSpPr/>
          <p:nvPr/>
        </p:nvSpPr>
        <p:spPr>
          <a:xfrm>
            <a:off x="3948750" y="4928369"/>
            <a:ext cx="138928" cy="1389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298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371CDF6-403E-411E-B2B4-31044706E628}"/>
              </a:ext>
            </a:extLst>
          </p:cNvPr>
          <p:cNvSpPr/>
          <p:nvPr/>
        </p:nvSpPr>
        <p:spPr>
          <a:xfrm>
            <a:off x="9942" y="1171576"/>
            <a:ext cx="7910452" cy="5686424"/>
          </a:xfrm>
          <a:prstGeom prst="rect">
            <a:avLst/>
          </a:prstGeom>
          <a:pattFill prst="lg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809158-DBC1-4A4C-AF3E-3B23B37D9D9B}"/>
              </a:ext>
            </a:extLst>
          </p:cNvPr>
          <p:cNvSpPr/>
          <p:nvPr/>
        </p:nvSpPr>
        <p:spPr>
          <a:xfrm>
            <a:off x="7943851" y="1171576"/>
            <a:ext cx="4248150" cy="5686424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Curvature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Monotonous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F07BC-EE7D-4F88-8512-4EB566F2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Monotonicity of Quadratics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4D9711-5416-4EF4-A805-02F4E669EAF7}"/>
              </a:ext>
            </a:extLst>
          </p:cNvPr>
          <p:cNvSpPr/>
          <p:nvPr/>
        </p:nvSpPr>
        <p:spPr>
          <a:xfrm>
            <a:off x="2447925" y="2505076"/>
            <a:ext cx="5495925" cy="2734484"/>
          </a:xfrm>
          <a:custGeom>
            <a:avLst/>
            <a:gdLst>
              <a:gd name="connsiteX0" fmla="*/ 0 w 5495925"/>
              <a:gd name="connsiteY0" fmla="*/ 2733675 h 2733675"/>
              <a:gd name="connsiteX1" fmla="*/ 5495925 w 5495925"/>
              <a:gd name="connsiteY1" fmla="*/ 0 h 2733675"/>
              <a:gd name="connsiteX0" fmla="*/ 0 w 5495925"/>
              <a:gd name="connsiteY0" fmla="*/ 2733675 h 2734077"/>
              <a:gd name="connsiteX1" fmla="*/ 5495925 w 5495925"/>
              <a:gd name="connsiteY1" fmla="*/ 0 h 2734077"/>
              <a:gd name="connsiteX0" fmla="*/ 0 w 5495925"/>
              <a:gd name="connsiteY0" fmla="*/ 2733675 h 2734484"/>
              <a:gd name="connsiteX1" fmla="*/ 5495925 w 5495925"/>
              <a:gd name="connsiteY1" fmla="*/ 0 h 273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925" h="2734484">
                <a:moveTo>
                  <a:pt x="0" y="2733675"/>
                </a:moveTo>
                <a:cubicBezTo>
                  <a:pt x="1803400" y="2765425"/>
                  <a:pt x="3663950" y="1863725"/>
                  <a:pt x="5495925" y="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C32967-6E49-49BC-AFC9-0F3E84FC960C}"/>
              </a:ext>
            </a:extLst>
          </p:cNvPr>
          <p:cNvCxnSpPr/>
          <p:nvPr/>
        </p:nvCxnSpPr>
        <p:spPr>
          <a:xfrm>
            <a:off x="2442126" y="5255393"/>
            <a:ext cx="2745891" cy="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D3DDC7-D225-46A6-B114-9AF69A52F163}"/>
              </a:ext>
            </a:extLst>
          </p:cNvPr>
          <p:cNvCxnSpPr>
            <a:cxnSpLocks/>
          </p:cNvCxnSpPr>
          <p:nvPr/>
        </p:nvCxnSpPr>
        <p:spPr>
          <a:xfrm flipV="1">
            <a:off x="5188017" y="2505075"/>
            <a:ext cx="2745891" cy="275031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1DEFB-2ECB-4398-BCBC-F2600EEA270F}"/>
              </a:ext>
            </a:extLst>
          </p:cNvPr>
          <p:cNvCxnSpPr>
            <a:cxnSpLocks/>
          </p:cNvCxnSpPr>
          <p:nvPr/>
        </p:nvCxnSpPr>
        <p:spPr>
          <a:xfrm>
            <a:off x="9942" y="5251219"/>
            <a:ext cx="12172116" cy="776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/>
              <p:nvPr/>
            </p:nvSpPr>
            <p:spPr>
              <a:xfrm>
                <a:off x="2200329" y="5344835"/>
                <a:ext cx="465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329" y="5344835"/>
                <a:ext cx="46519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/>
              <p:nvPr/>
            </p:nvSpPr>
            <p:spPr>
              <a:xfrm>
                <a:off x="4855907" y="5344835"/>
                <a:ext cx="4755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907" y="5344835"/>
                <a:ext cx="47557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/>
              <p:nvPr/>
            </p:nvSpPr>
            <p:spPr>
              <a:xfrm>
                <a:off x="8101241" y="2243465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241" y="2243465"/>
                <a:ext cx="66422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C0C0B2-2F7C-4F0C-BD57-F7C1AEA2F39C}"/>
              </a:ext>
            </a:extLst>
          </p:cNvPr>
          <p:cNvCxnSpPr>
            <a:cxnSpLocks/>
          </p:cNvCxnSpPr>
          <p:nvPr/>
        </p:nvCxnSpPr>
        <p:spPr>
          <a:xfrm flipH="1" flipV="1">
            <a:off x="7933908" y="1171577"/>
            <a:ext cx="9942" cy="5686423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0B9C7B-98ED-4971-A61D-C19844328118}"/>
                  </a:ext>
                </a:extLst>
              </p:cNvPr>
              <p:cNvSpPr txBox="1"/>
              <p:nvPr/>
            </p:nvSpPr>
            <p:spPr>
              <a:xfrm>
                <a:off x="1761477" y="1912325"/>
                <a:ext cx="39859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and 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0B9C7B-98ED-4971-A61D-C19844328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477" y="1912325"/>
                <a:ext cx="3985984" cy="954107"/>
              </a:xfrm>
              <a:prstGeom prst="rect">
                <a:avLst/>
              </a:prstGeom>
              <a:blipFill>
                <a:blip r:embed="rId6"/>
                <a:stretch>
                  <a:fillRect l="-3211"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3CE1E4-9C04-4705-A111-F5DF77DD78E4}"/>
              </a:ext>
            </a:extLst>
          </p:cNvPr>
          <p:cNvSpPr/>
          <p:nvPr/>
        </p:nvSpPr>
        <p:spPr>
          <a:xfrm>
            <a:off x="4826056" y="4906254"/>
            <a:ext cx="685800" cy="353314"/>
          </a:xfrm>
          <a:custGeom>
            <a:avLst/>
            <a:gdLst>
              <a:gd name="connsiteX0" fmla="*/ 0 w 723900"/>
              <a:gd name="connsiteY0" fmla="*/ 247650 h 247650"/>
              <a:gd name="connsiteX1" fmla="*/ 723900 w 723900"/>
              <a:gd name="connsiteY1" fmla="*/ 0 h 247650"/>
              <a:gd name="connsiteX0" fmla="*/ 0 w 723900"/>
              <a:gd name="connsiteY0" fmla="*/ 264589 h 264589"/>
              <a:gd name="connsiteX1" fmla="*/ 723900 w 723900"/>
              <a:gd name="connsiteY1" fmla="*/ 16939 h 264589"/>
              <a:gd name="connsiteX0" fmla="*/ 0 w 723900"/>
              <a:gd name="connsiteY0" fmla="*/ 280465 h 280465"/>
              <a:gd name="connsiteX1" fmla="*/ 723900 w 723900"/>
              <a:gd name="connsiteY1" fmla="*/ 32815 h 280465"/>
              <a:gd name="connsiteX0" fmla="*/ 0 w 723900"/>
              <a:gd name="connsiteY0" fmla="*/ 296909 h 296909"/>
              <a:gd name="connsiteX1" fmla="*/ 723900 w 723900"/>
              <a:gd name="connsiteY1" fmla="*/ 49259 h 296909"/>
              <a:gd name="connsiteX0" fmla="*/ 0 w 685800"/>
              <a:gd name="connsiteY0" fmla="*/ 353314 h 353314"/>
              <a:gd name="connsiteX1" fmla="*/ 685800 w 685800"/>
              <a:gd name="connsiteY1" fmla="*/ 38989 h 3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353314">
                <a:moveTo>
                  <a:pt x="0" y="353314"/>
                </a:moveTo>
                <a:cubicBezTo>
                  <a:pt x="117475" y="92964"/>
                  <a:pt x="396875" y="-81661"/>
                  <a:pt x="685800" y="3898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2A06F1-ECED-4C0F-9458-88C23056FBEC}"/>
                  </a:ext>
                </a:extLst>
              </p:cNvPr>
              <p:cNvSpPr txBox="1"/>
              <p:nvPr/>
            </p:nvSpPr>
            <p:spPr>
              <a:xfrm>
                <a:off x="4384798" y="4745873"/>
                <a:ext cx="8763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2A06F1-ECED-4C0F-9458-88C23056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798" y="4745873"/>
                <a:ext cx="8763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3C315E-DBAC-4B55-BB12-4F02F1BF7121}"/>
                  </a:ext>
                </a:extLst>
              </p:cNvPr>
              <p:cNvSpPr txBox="1"/>
              <p:nvPr/>
            </p:nvSpPr>
            <p:spPr>
              <a:xfrm>
                <a:off x="8269347" y="5838825"/>
                <a:ext cx="3957408" cy="663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is always greater than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3C315E-DBAC-4B55-BB12-4F02F1BF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347" y="5838825"/>
                <a:ext cx="3957408" cy="663836"/>
              </a:xfrm>
              <a:prstGeom prst="rect">
                <a:avLst/>
              </a:prstGeom>
              <a:blipFill>
                <a:blip r:embed="rId8"/>
                <a:stretch>
                  <a:fillRect t="-917" b="-12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286BA6-3D7B-407E-9D03-2F92004F4191}"/>
                  </a:ext>
                </a:extLst>
              </p:cNvPr>
              <p:cNvSpPr txBox="1"/>
              <p:nvPr/>
            </p:nvSpPr>
            <p:spPr>
              <a:xfrm>
                <a:off x="7335381" y="5239560"/>
                <a:ext cx="67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286BA6-3D7B-407E-9D03-2F92004F4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381" y="5239560"/>
                <a:ext cx="67435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3865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C94A7-228C-44D7-9AC2-DFDD45DF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Monotonicity of Quadratics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262C55-8E1B-4641-A15A-94C2610ECF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4777063" cy="464732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 region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curvature monotonous is too small.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No solution if the two tangent are towards each other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262C55-8E1B-4641-A15A-94C2610EC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4777063" cy="4647321"/>
              </a:xfrm>
              <a:blipFill>
                <a:blip r:embed="rId2"/>
                <a:stretch>
                  <a:fillRect l="-3189" t="-1706" r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4D0E18-6D86-44ED-A3DB-56BC216FFA81}"/>
                  </a:ext>
                </a:extLst>
              </p:cNvPr>
              <p:cNvSpPr txBox="1"/>
              <p:nvPr/>
            </p:nvSpPr>
            <p:spPr>
              <a:xfrm>
                <a:off x="5672633" y="2360405"/>
                <a:ext cx="56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4D0E18-6D86-44ED-A3DB-56BC216FF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633" y="2360405"/>
                <a:ext cx="562911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4103D7-4913-4532-9EB5-9C1A625A74EA}"/>
                  </a:ext>
                </a:extLst>
              </p:cNvPr>
              <p:cNvSpPr txBox="1"/>
              <p:nvPr/>
            </p:nvSpPr>
            <p:spPr>
              <a:xfrm>
                <a:off x="10287096" y="2352648"/>
                <a:ext cx="55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4103D7-4913-4532-9EB5-9C1A625A7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96" y="2352648"/>
                <a:ext cx="55579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CFE14F-E155-43D9-AE90-005FFB8E41D6}"/>
              </a:ext>
            </a:extLst>
          </p:cNvPr>
          <p:cNvSpPr/>
          <p:nvPr/>
        </p:nvSpPr>
        <p:spPr>
          <a:xfrm rot="19614811">
            <a:off x="5776310" y="2632724"/>
            <a:ext cx="2367814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CECB307-78F4-4D69-9B4C-5EA5407D2E11}"/>
              </a:ext>
            </a:extLst>
          </p:cNvPr>
          <p:cNvSpPr/>
          <p:nvPr/>
        </p:nvSpPr>
        <p:spPr>
          <a:xfrm rot="15050560" flipH="1">
            <a:off x="5389942" y="3971744"/>
            <a:ext cx="1924420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B93608-1EC6-40EC-B6BC-05C6F1A67422}"/>
              </a:ext>
            </a:extLst>
          </p:cNvPr>
          <p:cNvSpPr/>
          <p:nvPr/>
        </p:nvSpPr>
        <p:spPr>
          <a:xfrm>
            <a:off x="6235544" y="2856529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213683-3AA7-4B54-9A01-F4E7F40B0144}"/>
              </a:ext>
            </a:extLst>
          </p:cNvPr>
          <p:cNvCxnSpPr>
            <a:cxnSpLocks/>
          </p:cNvCxnSpPr>
          <p:nvPr/>
        </p:nvCxnSpPr>
        <p:spPr>
          <a:xfrm flipV="1">
            <a:off x="6321177" y="2271464"/>
            <a:ext cx="1048264" cy="67544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1D5AFA-C511-443E-9252-74E6102EF840}"/>
              </a:ext>
            </a:extLst>
          </p:cNvPr>
          <p:cNvSpPr/>
          <p:nvPr/>
        </p:nvSpPr>
        <p:spPr>
          <a:xfrm rot="6910181">
            <a:off x="8839465" y="3993940"/>
            <a:ext cx="2367814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84EE7A-C2F5-4452-AED6-C0D7D4041E11}"/>
              </a:ext>
            </a:extLst>
          </p:cNvPr>
          <p:cNvSpPr/>
          <p:nvPr/>
        </p:nvSpPr>
        <p:spPr>
          <a:xfrm rot="2218735" flipH="1">
            <a:off x="8853990" y="2566864"/>
            <a:ext cx="1924420" cy="618878"/>
          </a:xfrm>
          <a:custGeom>
            <a:avLst/>
            <a:gdLst>
              <a:gd name="connsiteX0" fmla="*/ 0 w 1684421"/>
              <a:gd name="connsiteY0" fmla="*/ 0 h 548640"/>
              <a:gd name="connsiteX1" fmla="*/ 1684421 w 1684421"/>
              <a:gd name="connsiteY1" fmla="*/ 548640 h 548640"/>
              <a:gd name="connsiteX0" fmla="*/ 0 w 1684421"/>
              <a:gd name="connsiteY0" fmla="*/ 0 h 539015"/>
              <a:gd name="connsiteX1" fmla="*/ 1684421 w 1684421"/>
              <a:gd name="connsiteY1" fmla="*/ 539015 h 539015"/>
              <a:gd name="connsiteX0" fmla="*/ 0 w 1684421"/>
              <a:gd name="connsiteY0" fmla="*/ 70764 h 609779"/>
              <a:gd name="connsiteX1" fmla="*/ 1684421 w 1684421"/>
              <a:gd name="connsiteY1" fmla="*/ 609779 h 609779"/>
              <a:gd name="connsiteX0" fmla="*/ 0 w 2338939"/>
              <a:gd name="connsiteY0" fmla="*/ 71562 h 600952"/>
              <a:gd name="connsiteX1" fmla="*/ 2338939 w 2338939"/>
              <a:gd name="connsiteY1" fmla="*/ 600952 h 600952"/>
              <a:gd name="connsiteX0" fmla="*/ 0 w 2338939"/>
              <a:gd name="connsiteY0" fmla="*/ 152408 h 681798"/>
              <a:gd name="connsiteX1" fmla="*/ 2338939 w 2338939"/>
              <a:gd name="connsiteY1" fmla="*/ 681798 h 681798"/>
              <a:gd name="connsiteX0" fmla="*/ 0 w 2338939"/>
              <a:gd name="connsiteY0" fmla="*/ 165231 h 694621"/>
              <a:gd name="connsiteX1" fmla="*/ 2338939 w 2338939"/>
              <a:gd name="connsiteY1" fmla="*/ 694621 h 694621"/>
              <a:gd name="connsiteX0" fmla="*/ 0 w 2338939"/>
              <a:gd name="connsiteY0" fmla="*/ 173407 h 673921"/>
              <a:gd name="connsiteX1" fmla="*/ 2338939 w 2338939"/>
              <a:gd name="connsiteY1" fmla="*/ 673921 h 673921"/>
              <a:gd name="connsiteX0" fmla="*/ 0 w 2367814"/>
              <a:gd name="connsiteY0" fmla="*/ 176250 h 667139"/>
              <a:gd name="connsiteX1" fmla="*/ 2367814 w 2367814"/>
              <a:gd name="connsiteY1" fmla="*/ 667139 h 667139"/>
              <a:gd name="connsiteX0" fmla="*/ 0 w 2367814"/>
              <a:gd name="connsiteY0" fmla="*/ 204683 h 695572"/>
              <a:gd name="connsiteX1" fmla="*/ 2367814 w 2367814"/>
              <a:gd name="connsiteY1" fmla="*/ 695572 h 69557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201953 h 692842"/>
              <a:gd name="connsiteX1" fmla="*/ 2367814 w 2367814"/>
              <a:gd name="connsiteY1" fmla="*/ 692842 h 692842"/>
              <a:gd name="connsiteX0" fmla="*/ 0 w 2367814"/>
              <a:gd name="connsiteY0" fmla="*/ 172800 h 663689"/>
              <a:gd name="connsiteX1" fmla="*/ 2367814 w 2367814"/>
              <a:gd name="connsiteY1" fmla="*/ 663689 h 663689"/>
              <a:gd name="connsiteX0" fmla="*/ 0 w 2367814"/>
              <a:gd name="connsiteY0" fmla="*/ 127989 h 618878"/>
              <a:gd name="connsiteX1" fmla="*/ 2367814 w 2367814"/>
              <a:gd name="connsiteY1" fmla="*/ 618878 h 61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7814" h="618878">
                <a:moveTo>
                  <a:pt x="0" y="127989"/>
                </a:moveTo>
                <a:cubicBezTo>
                  <a:pt x="378594" y="-115851"/>
                  <a:pt x="1084444" y="-42056"/>
                  <a:pt x="2367814" y="618878"/>
                </a:cubicBezTo>
              </a:path>
            </a:pathLst>
          </a:custGeom>
          <a:ln w="38100">
            <a:solidFill>
              <a:srgbClr val="00B0F0"/>
            </a:solidFill>
            <a:prstDash val="solid"/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EC00D-27CF-4257-BB69-E37E5065DE85}"/>
              </a:ext>
            </a:extLst>
          </p:cNvPr>
          <p:cNvCxnSpPr>
            <a:cxnSpLocks/>
          </p:cNvCxnSpPr>
          <p:nvPr/>
        </p:nvCxnSpPr>
        <p:spPr>
          <a:xfrm flipH="1" flipV="1">
            <a:off x="9350641" y="2271464"/>
            <a:ext cx="1007666" cy="613857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26272F7-C125-4211-AAA7-54195C203E73}"/>
              </a:ext>
            </a:extLst>
          </p:cNvPr>
          <p:cNvSpPr/>
          <p:nvPr/>
        </p:nvSpPr>
        <p:spPr>
          <a:xfrm>
            <a:off x="10251385" y="2790669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92E2D5-5EB9-4694-B1A9-043BACB9B967}"/>
              </a:ext>
            </a:extLst>
          </p:cNvPr>
          <p:cNvCxnSpPr>
            <a:cxnSpLocks/>
          </p:cNvCxnSpPr>
          <p:nvPr/>
        </p:nvCxnSpPr>
        <p:spPr>
          <a:xfrm>
            <a:off x="7055116" y="2471489"/>
            <a:ext cx="25651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360FB4-3AF0-482B-BEF5-61D056850AD5}"/>
                  </a:ext>
                </a:extLst>
              </p:cNvPr>
              <p:cNvSpPr txBox="1"/>
              <p:nvPr/>
            </p:nvSpPr>
            <p:spPr>
              <a:xfrm>
                <a:off x="7001916" y="2724145"/>
                <a:ext cx="374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360FB4-3AF0-482B-BEF5-61D056850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916" y="2724145"/>
                <a:ext cx="37414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93C782-809A-48DE-87D9-1C6E41F5E935}"/>
                  </a:ext>
                </a:extLst>
              </p:cNvPr>
              <p:cNvSpPr txBox="1"/>
              <p:nvPr/>
            </p:nvSpPr>
            <p:spPr>
              <a:xfrm>
                <a:off x="9504377" y="2744901"/>
                <a:ext cx="399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93C782-809A-48DE-87D9-1C6E41F5E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377" y="2744901"/>
                <a:ext cx="399597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0550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F07BC-EE7D-4F88-8512-4EB566F2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Elevation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4D9711-5416-4EF4-A805-02F4E669EAF7}"/>
              </a:ext>
            </a:extLst>
          </p:cNvPr>
          <p:cNvSpPr/>
          <p:nvPr/>
        </p:nvSpPr>
        <p:spPr>
          <a:xfrm>
            <a:off x="2447925" y="2505076"/>
            <a:ext cx="5495925" cy="2734484"/>
          </a:xfrm>
          <a:custGeom>
            <a:avLst/>
            <a:gdLst>
              <a:gd name="connsiteX0" fmla="*/ 0 w 5495925"/>
              <a:gd name="connsiteY0" fmla="*/ 2733675 h 2733675"/>
              <a:gd name="connsiteX1" fmla="*/ 5495925 w 5495925"/>
              <a:gd name="connsiteY1" fmla="*/ 0 h 2733675"/>
              <a:gd name="connsiteX0" fmla="*/ 0 w 5495925"/>
              <a:gd name="connsiteY0" fmla="*/ 2733675 h 2734077"/>
              <a:gd name="connsiteX1" fmla="*/ 5495925 w 5495925"/>
              <a:gd name="connsiteY1" fmla="*/ 0 h 2734077"/>
              <a:gd name="connsiteX0" fmla="*/ 0 w 5495925"/>
              <a:gd name="connsiteY0" fmla="*/ 2733675 h 2734484"/>
              <a:gd name="connsiteX1" fmla="*/ 5495925 w 5495925"/>
              <a:gd name="connsiteY1" fmla="*/ 0 h 273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925" h="2734484">
                <a:moveTo>
                  <a:pt x="0" y="2733675"/>
                </a:moveTo>
                <a:cubicBezTo>
                  <a:pt x="1803400" y="2765425"/>
                  <a:pt x="3663950" y="1863725"/>
                  <a:pt x="5495925" y="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C32967-6E49-49BC-AFC9-0F3E84FC960C}"/>
              </a:ext>
            </a:extLst>
          </p:cNvPr>
          <p:cNvCxnSpPr>
            <a:cxnSpLocks/>
          </p:cNvCxnSpPr>
          <p:nvPr/>
        </p:nvCxnSpPr>
        <p:spPr>
          <a:xfrm>
            <a:off x="2442126" y="5255393"/>
            <a:ext cx="1863174" cy="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D3DDC7-D225-46A6-B114-9AF69A52F163}"/>
              </a:ext>
            </a:extLst>
          </p:cNvPr>
          <p:cNvCxnSpPr>
            <a:cxnSpLocks/>
          </p:cNvCxnSpPr>
          <p:nvPr/>
        </p:nvCxnSpPr>
        <p:spPr>
          <a:xfrm flipV="1">
            <a:off x="6096000" y="2505075"/>
            <a:ext cx="1837908" cy="1857375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1DEFB-2ECB-4398-BCBC-F2600EEA270F}"/>
              </a:ext>
            </a:extLst>
          </p:cNvPr>
          <p:cNvCxnSpPr>
            <a:cxnSpLocks/>
          </p:cNvCxnSpPr>
          <p:nvPr/>
        </p:nvCxnSpPr>
        <p:spPr>
          <a:xfrm>
            <a:off x="3373713" y="5258892"/>
            <a:ext cx="6071979" cy="6026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842BEA-AD24-495E-96E8-585EA401514D}"/>
              </a:ext>
            </a:extLst>
          </p:cNvPr>
          <p:cNvCxnSpPr>
            <a:cxnSpLocks/>
          </p:cNvCxnSpPr>
          <p:nvPr/>
        </p:nvCxnSpPr>
        <p:spPr>
          <a:xfrm flipV="1">
            <a:off x="7933908" y="2505077"/>
            <a:ext cx="9942" cy="275984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/>
              <p:nvPr/>
            </p:nvSpPr>
            <p:spPr>
              <a:xfrm>
                <a:off x="1697446" y="5378348"/>
                <a:ext cx="13233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C18C-2145-49F6-81DE-856C837DE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446" y="5378348"/>
                <a:ext cx="132331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/>
              <p:nvPr/>
            </p:nvSpPr>
            <p:spPr>
              <a:xfrm>
                <a:off x="4926386" y="5381472"/>
                <a:ext cx="6559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3C861-A0AE-433E-95B1-53C97DFC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386" y="5381472"/>
                <a:ext cx="6559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/>
              <p:nvPr/>
            </p:nvSpPr>
            <p:spPr>
              <a:xfrm>
                <a:off x="8101241" y="2243465"/>
                <a:ext cx="13233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C504E9-99B3-44EA-BF41-0474AE5F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241" y="2243465"/>
                <a:ext cx="132331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E8D8D3-56EF-4C7F-ADC7-A43546795A3E}"/>
                  </a:ext>
                </a:extLst>
              </p:cNvPr>
              <p:cNvSpPr txBox="1"/>
              <p:nvPr/>
            </p:nvSpPr>
            <p:spPr>
              <a:xfrm>
                <a:off x="7642088" y="5416826"/>
                <a:ext cx="664221" cy="53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E8D8D3-56EF-4C7F-ADC7-A43546795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088" y="5416826"/>
                <a:ext cx="664221" cy="5389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D8AB4EA-4002-48CF-9A88-04FA11FBB9D9}"/>
              </a:ext>
            </a:extLst>
          </p:cNvPr>
          <p:cNvSpPr/>
          <p:nvPr/>
        </p:nvSpPr>
        <p:spPr>
          <a:xfrm>
            <a:off x="7933908" y="5067297"/>
            <a:ext cx="201337" cy="201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DD3F11-3C42-4920-8513-8AE2AF53DF04}"/>
              </a:ext>
            </a:extLst>
          </p:cNvPr>
          <p:cNvCxnSpPr>
            <a:cxnSpLocks/>
          </p:cNvCxnSpPr>
          <p:nvPr/>
        </p:nvCxnSpPr>
        <p:spPr>
          <a:xfrm flipV="1">
            <a:off x="5195887" y="3429000"/>
            <a:ext cx="1831700" cy="1826393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7C38FE-EA1C-4B79-92C8-E95C2CB908E8}"/>
              </a:ext>
            </a:extLst>
          </p:cNvPr>
          <p:cNvCxnSpPr>
            <a:cxnSpLocks/>
          </p:cNvCxnSpPr>
          <p:nvPr/>
        </p:nvCxnSpPr>
        <p:spPr>
          <a:xfrm flipV="1">
            <a:off x="4305300" y="4362450"/>
            <a:ext cx="1790700" cy="892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068716-CB4B-4732-AF5C-EDC8584F13D4}"/>
                  </a:ext>
                </a:extLst>
              </p:cNvPr>
              <p:cNvSpPr txBox="1"/>
              <p:nvPr/>
            </p:nvSpPr>
            <p:spPr>
              <a:xfrm>
                <a:off x="3865676" y="5381472"/>
                <a:ext cx="6190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068716-CB4B-4732-AF5C-EDC8584F1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676" y="5381472"/>
                <a:ext cx="61907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AF53A7-563B-4E0D-8A2E-53C50BFF5761}"/>
                  </a:ext>
                </a:extLst>
              </p:cNvPr>
              <p:cNvSpPr txBox="1"/>
              <p:nvPr/>
            </p:nvSpPr>
            <p:spPr>
              <a:xfrm>
                <a:off x="6111737" y="4241963"/>
                <a:ext cx="6273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AF53A7-563B-4E0D-8A2E-53C50BFF5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737" y="4241963"/>
                <a:ext cx="62735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38426D-E6B9-4BCE-84CA-1F12FE5E88FE}"/>
                  </a:ext>
                </a:extLst>
              </p:cNvPr>
              <p:cNvSpPr txBox="1"/>
              <p:nvPr/>
            </p:nvSpPr>
            <p:spPr>
              <a:xfrm>
                <a:off x="532313" y="1450700"/>
                <a:ext cx="3096489" cy="2573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ambria Math" panose="02040503050406030204" pitchFamily="18" charset="0"/>
                  </a:rPr>
                  <a:t>Quadratic to cubic</a:t>
                </a:r>
              </a:p>
              <a:p>
                <a:endParaRPr lang="en-US" sz="2800" b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38426D-E6B9-4BCE-84CA-1F12FE5E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13" y="1450700"/>
                <a:ext cx="3096489" cy="2573012"/>
              </a:xfrm>
              <a:prstGeom prst="rect">
                <a:avLst/>
              </a:prstGeom>
              <a:blipFill>
                <a:blip r:embed="rId8"/>
                <a:stretch>
                  <a:fillRect l="-3937" t="-2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84EC75-4171-4357-99BE-B458A5AB48B5}"/>
                  </a:ext>
                </a:extLst>
              </p:cNvPr>
              <p:cNvSpPr txBox="1"/>
              <p:nvPr/>
            </p:nvSpPr>
            <p:spPr>
              <a:xfrm>
                <a:off x="9149693" y="2958280"/>
                <a:ext cx="2473754" cy="1832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ambria Math" panose="02040503050406030204" pitchFamily="18" charset="0"/>
                  </a:rPr>
                  <a:t>Found the fact</a:t>
                </a:r>
              </a:p>
              <a:p>
                <a:endParaRPr lang="en-US" sz="2800" b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84EC75-4171-4357-99BE-B458A5AB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693" y="2958280"/>
                <a:ext cx="2473754" cy="1832938"/>
              </a:xfrm>
              <a:prstGeom prst="rect">
                <a:avLst/>
              </a:prstGeom>
              <a:blipFill>
                <a:blip r:embed="rId9"/>
                <a:stretch>
                  <a:fillRect l="-5172" t="-3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4CD1DB-2122-4D4A-9FE7-64F1CD336F6E}"/>
              </a:ext>
            </a:extLst>
          </p:cNvPr>
          <p:cNvCxnSpPr>
            <a:cxnSpLocks/>
          </p:cNvCxnSpPr>
          <p:nvPr/>
        </p:nvCxnSpPr>
        <p:spPr>
          <a:xfrm flipV="1">
            <a:off x="6096000" y="4342196"/>
            <a:ext cx="15737" cy="926439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106AE44-3576-4E9D-AB30-A3A341D061E8}"/>
                  </a:ext>
                </a:extLst>
              </p:cNvPr>
              <p:cNvSpPr txBox="1"/>
              <p:nvPr/>
            </p:nvSpPr>
            <p:spPr>
              <a:xfrm>
                <a:off x="5782324" y="5408882"/>
                <a:ext cx="627351" cy="53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106AE44-3576-4E9D-AB30-A3A341D06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324" y="5408882"/>
                <a:ext cx="627351" cy="5389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86774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F88C-1A0D-42A8-8C63-890F3ED9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New Cubic Curve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578AD8-83F3-4FCB-8E9D-CEDC21577174}"/>
              </a:ext>
            </a:extLst>
          </p:cNvPr>
          <p:cNvCxnSpPr/>
          <p:nvPr/>
        </p:nvCxnSpPr>
        <p:spPr>
          <a:xfrm>
            <a:off x="2442126" y="5255393"/>
            <a:ext cx="2745891" cy="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465459-07F9-4A7B-9096-AA13CE45FC4E}"/>
              </a:ext>
            </a:extLst>
          </p:cNvPr>
          <p:cNvCxnSpPr>
            <a:cxnSpLocks/>
          </p:cNvCxnSpPr>
          <p:nvPr/>
        </p:nvCxnSpPr>
        <p:spPr>
          <a:xfrm flipV="1">
            <a:off x="5178492" y="2505076"/>
            <a:ext cx="3670233" cy="275031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F26C06-514E-4A76-A499-9A64089F7C2F}"/>
              </a:ext>
            </a:extLst>
          </p:cNvPr>
          <p:cNvCxnSpPr>
            <a:cxnSpLocks/>
          </p:cNvCxnSpPr>
          <p:nvPr/>
        </p:nvCxnSpPr>
        <p:spPr>
          <a:xfrm>
            <a:off x="5188017" y="5264918"/>
            <a:ext cx="42576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06BF1C-5067-4081-BF09-98C560C01D85}"/>
              </a:ext>
            </a:extLst>
          </p:cNvPr>
          <p:cNvCxnSpPr>
            <a:cxnSpLocks/>
          </p:cNvCxnSpPr>
          <p:nvPr/>
        </p:nvCxnSpPr>
        <p:spPr>
          <a:xfrm flipV="1">
            <a:off x="6392114" y="4352928"/>
            <a:ext cx="0" cy="91199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2A3BEF9-A373-44FC-BC45-9C5DC67AD669}"/>
              </a:ext>
            </a:extLst>
          </p:cNvPr>
          <p:cNvSpPr/>
          <p:nvPr/>
        </p:nvSpPr>
        <p:spPr>
          <a:xfrm flipV="1">
            <a:off x="2458794" y="5078135"/>
            <a:ext cx="3933319" cy="1131811"/>
          </a:xfrm>
          <a:prstGeom prst="arc">
            <a:avLst>
              <a:gd name="adj1" fmla="val 10782383"/>
              <a:gd name="adj2" fmla="val 0"/>
            </a:avLst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CE3CF4-6BD5-4633-AF13-E9BD7604EC4B}"/>
              </a:ext>
            </a:extLst>
          </p:cNvPr>
          <p:cNvCxnSpPr>
            <a:cxnSpLocks/>
          </p:cNvCxnSpPr>
          <p:nvPr/>
        </p:nvCxnSpPr>
        <p:spPr>
          <a:xfrm>
            <a:off x="4437612" y="3009900"/>
            <a:ext cx="0" cy="36099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FAC7791-9C4A-4487-8498-117FC43C7CC5}"/>
              </a:ext>
            </a:extLst>
          </p:cNvPr>
          <p:cNvSpPr/>
          <p:nvPr/>
        </p:nvSpPr>
        <p:spPr>
          <a:xfrm>
            <a:off x="4371664" y="5188721"/>
            <a:ext cx="133345" cy="1333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982F03-3908-49D4-8ECA-1A150DF6EBC1}"/>
              </a:ext>
            </a:extLst>
          </p:cNvPr>
          <p:cNvSpPr/>
          <p:nvPr/>
        </p:nvSpPr>
        <p:spPr>
          <a:xfrm>
            <a:off x="6325440" y="4286254"/>
            <a:ext cx="133345" cy="1333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A6C305-3F5C-4462-B79A-647AA0DCAD9E}"/>
              </a:ext>
            </a:extLst>
          </p:cNvPr>
          <p:cNvSpPr/>
          <p:nvPr/>
        </p:nvSpPr>
        <p:spPr>
          <a:xfrm>
            <a:off x="7543804" y="3371852"/>
            <a:ext cx="133345" cy="1333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5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C16-4343-4B2F-8DE0-B6CF3C96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C02750-3AC4-49E3-ADFA-A54F64955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>
                    <a:solidFill>
                      <a:schemeClr val="tx1"/>
                    </a:solidFill>
                  </a:rPr>
                  <a:t>Arc-length parameter: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Algebraic parameter: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C02750-3AC4-49E3-ADFA-A54F64955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5308BC2-FD68-4499-B6B1-DDFCE187DE7C}"/>
              </a:ext>
            </a:extLst>
          </p:cNvPr>
          <p:cNvSpPr/>
          <p:nvPr/>
        </p:nvSpPr>
        <p:spPr>
          <a:xfrm>
            <a:off x="3820166" y="3149092"/>
            <a:ext cx="4551665" cy="2898850"/>
          </a:xfrm>
          <a:custGeom>
            <a:avLst/>
            <a:gdLst>
              <a:gd name="connsiteX0" fmla="*/ 194788 w 4291415"/>
              <a:gd name="connsiteY0" fmla="*/ 1378140 h 2938069"/>
              <a:gd name="connsiteX1" fmla="*/ 131413 w 4291415"/>
              <a:gd name="connsiteY1" fmla="*/ 83495 h 2938069"/>
              <a:gd name="connsiteX2" fmla="*/ 1697663 w 4291415"/>
              <a:gd name="connsiteY2" fmla="*/ 400366 h 2938069"/>
              <a:gd name="connsiteX3" fmla="*/ 2684491 w 4291415"/>
              <a:gd name="connsiteY3" fmla="*/ 2600358 h 2938069"/>
              <a:gd name="connsiteX4" fmla="*/ 4187366 w 4291415"/>
              <a:gd name="connsiteY4" fmla="*/ 2844802 h 2938069"/>
              <a:gd name="connsiteX5" fmla="*/ 4096831 w 4291415"/>
              <a:gd name="connsiteY5" fmla="*/ 1740279 h 2938069"/>
              <a:gd name="connsiteX0" fmla="*/ 52750 w 4592997"/>
              <a:gd name="connsiteY0" fmla="*/ 1173937 h 2923988"/>
              <a:gd name="connsiteX1" fmla="*/ 432995 w 4592997"/>
              <a:gd name="connsiteY1" fmla="*/ 69414 h 2923988"/>
              <a:gd name="connsiteX2" fmla="*/ 1999245 w 4592997"/>
              <a:gd name="connsiteY2" fmla="*/ 386285 h 2923988"/>
              <a:gd name="connsiteX3" fmla="*/ 2986073 w 4592997"/>
              <a:gd name="connsiteY3" fmla="*/ 2586277 h 2923988"/>
              <a:gd name="connsiteX4" fmla="*/ 4488948 w 4592997"/>
              <a:gd name="connsiteY4" fmla="*/ 2830721 h 2923988"/>
              <a:gd name="connsiteX5" fmla="*/ 4398413 w 4592997"/>
              <a:gd name="connsiteY5" fmla="*/ 1726198 h 2923988"/>
              <a:gd name="connsiteX0" fmla="*/ 56661 w 4596908"/>
              <a:gd name="connsiteY0" fmla="*/ 1608300 h 3358351"/>
              <a:gd name="connsiteX1" fmla="*/ 409746 w 4596908"/>
              <a:gd name="connsiteY1" fmla="*/ 23943 h 3358351"/>
              <a:gd name="connsiteX2" fmla="*/ 2003156 w 4596908"/>
              <a:gd name="connsiteY2" fmla="*/ 820648 h 3358351"/>
              <a:gd name="connsiteX3" fmla="*/ 2989984 w 4596908"/>
              <a:gd name="connsiteY3" fmla="*/ 3020640 h 3358351"/>
              <a:gd name="connsiteX4" fmla="*/ 4492859 w 4596908"/>
              <a:gd name="connsiteY4" fmla="*/ 3265084 h 3358351"/>
              <a:gd name="connsiteX5" fmla="*/ 4402324 w 4596908"/>
              <a:gd name="connsiteY5" fmla="*/ 2160561 h 3358351"/>
              <a:gd name="connsiteX0" fmla="*/ 41809 w 4582056"/>
              <a:gd name="connsiteY0" fmla="*/ 1495624 h 3245675"/>
              <a:gd name="connsiteX1" fmla="*/ 521643 w 4582056"/>
              <a:gd name="connsiteY1" fmla="*/ 28962 h 3245675"/>
              <a:gd name="connsiteX2" fmla="*/ 1988304 w 4582056"/>
              <a:gd name="connsiteY2" fmla="*/ 707972 h 3245675"/>
              <a:gd name="connsiteX3" fmla="*/ 2975132 w 4582056"/>
              <a:gd name="connsiteY3" fmla="*/ 2907964 h 3245675"/>
              <a:gd name="connsiteX4" fmla="*/ 4478007 w 4582056"/>
              <a:gd name="connsiteY4" fmla="*/ 3152408 h 3245675"/>
              <a:gd name="connsiteX5" fmla="*/ 4387472 w 4582056"/>
              <a:gd name="connsiteY5" fmla="*/ 2047885 h 3245675"/>
              <a:gd name="connsiteX0" fmla="*/ 162940 w 4703187"/>
              <a:gd name="connsiteY0" fmla="*/ 1495624 h 3245675"/>
              <a:gd name="connsiteX1" fmla="*/ 642774 w 4703187"/>
              <a:gd name="connsiteY1" fmla="*/ 28962 h 3245675"/>
              <a:gd name="connsiteX2" fmla="*/ 2109435 w 4703187"/>
              <a:gd name="connsiteY2" fmla="*/ 707972 h 3245675"/>
              <a:gd name="connsiteX3" fmla="*/ 3096263 w 4703187"/>
              <a:gd name="connsiteY3" fmla="*/ 2907964 h 3245675"/>
              <a:gd name="connsiteX4" fmla="*/ 4599138 w 4703187"/>
              <a:gd name="connsiteY4" fmla="*/ 3152408 h 3245675"/>
              <a:gd name="connsiteX5" fmla="*/ 4508603 w 4703187"/>
              <a:gd name="connsiteY5" fmla="*/ 2047885 h 3245675"/>
              <a:gd name="connsiteX0" fmla="*/ 161420 w 4701667"/>
              <a:gd name="connsiteY0" fmla="*/ 1512310 h 3267970"/>
              <a:gd name="connsiteX1" fmla="*/ 641254 w 4701667"/>
              <a:gd name="connsiteY1" fmla="*/ 45648 h 3267970"/>
              <a:gd name="connsiteX2" fmla="*/ 2044541 w 4701667"/>
              <a:gd name="connsiteY2" fmla="*/ 606963 h 3267970"/>
              <a:gd name="connsiteX3" fmla="*/ 3094743 w 4701667"/>
              <a:gd name="connsiteY3" fmla="*/ 2924650 h 3267970"/>
              <a:gd name="connsiteX4" fmla="*/ 4597618 w 4701667"/>
              <a:gd name="connsiteY4" fmla="*/ 3169094 h 3267970"/>
              <a:gd name="connsiteX5" fmla="*/ 4507083 w 4701667"/>
              <a:gd name="connsiteY5" fmla="*/ 2064571 h 3267970"/>
              <a:gd name="connsiteX0" fmla="*/ 161420 w 4701667"/>
              <a:gd name="connsiteY0" fmla="*/ 1520485 h 3276145"/>
              <a:gd name="connsiteX1" fmla="*/ 641254 w 4701667"/>
              <a:gd name="connsiteY1" fmla="*/ 53823 h 3276145"/>
              <a:gd name="connsiteX2" fmla="*/ 2044541 w 4701667"/>
              <a:gd name="connsiteY2" fmla="*/ 615138 h 3276145"/>
              <a:gd name="connsiteX3" fmla="*/ 3094743 w 4701667"/>
              <a:gd name="connsiteY3" fmla="*/ 2932825 h 3276145"/>
              <a:gd name="connsiteX4" fmla="*/ 4597618 w 4701667"/>
              <a:gd name="connsiteY4" fmla="*/ 3177269 h 3276145"/>
              <a:gd name="connsiteX5" fmla="*/ 4507083 w 4701667"/>
              <a:gd name="connsiteY5" fmla="*/ 2072746 h 3276145"/>
              <a:gd name="connsiteX0" fmla="*/ 161420 w 4701667"/>
              <a:gd name="connsiteY0" fmla="*/ 1511864 h 3258306"/>
              <a:gd name="connsiteX1" fmla="*/ 641254 w 4701667"/>
              <a:gd name="connsiteY1" fmla="*/ 45202 h 3258306"/>
              <a:gd name="connsiteX2" fmla="*/ 2044541 w 4701667"/>
              <a:gd name="connsiteY2" fmla="*/ 606517 h 3258306"/>
              <a:gd name="connsiteX3" fmla="*/ 3176225 w 4701667"/>
              <a:gd name="connsiteY3" fmla="*/ 2897044 h 3258306"/>
              <a:gd name="connsiteX4" fmla="*/ 4597618 w 4701667"/>
              <a:gd name="connsiteY4" fmla="*/ 3168648 h 3258306"/>
              <a:gd name="connsiteX5" fmla="*/ 4507083 w 4701667"/>
              <a:gd name="connsiteY5" fmla="*/ 2064125 h 3258306"/>
              <a:gd name="connsiteX0" fmla="*/ 161420 w 4903470"/>
              <a:gd name="connsiteY0" fmla="*/ 1511864 h 3258306"/>
              <a:gd name="connsiteX1" fmla="*/ 641254 w 4903470"/>
              <a:gd name="connsiteY1" fmla="*/ 45202 h 3258306"/>
              <a:gd name="connsiteX2" fmla="*/ 2044541 w 4903470"/>
              <a:gd name="connsiteY2" fmla="*/ 606517 h 3258306"/>
              <a:gd name="connsiteX3" fmla="*/ 3176225 w 4903470"/>
              <a:gd name="connsiteY3" fmla="*/ 2897044 h 3258306"/>
              <a:gd name="connsiteX4" fmla="*/ 4597618 w 4903470"/>
              <a:gd name="connsiteY4" fmla="*/ 3168648 h 3258306"/>
              <a:gd name="connsiteX5" fmla="*/ 4869222 w 4903470"/>
              <a:gd name="connsiteY5" fmla="*/ 1937377 h 3258306"/>
              <a:gd name="connsiteX0" fmla="*/ 161420 w 4947423"/>
              <a:gd name="connsiteY0" fmla="*/ 1511864 h 3320501"/>
              <a:gd name="connsiteX1" fmla="*/ 641254 w 4947423"/>
              <a:gd name="connsiteY1" fmla="*/ 45202 h 3320501"/>
              <a:gd name="connsiteX2" fmla="*/ 2044541 w 4947423"/>
              <a:gd name="connsiteY2" fmla="*/ 606517 h 3320501"/>
              <a:gd name="connsiteX3" fmla="*/ 3176225 w 4947423"/>
              <a:gd name="connsiteY3" fmla="*/ 2897044 h 3320501"/>
              <a:gd name="connsiteX4" fmla="*/ 4769634 w 4947423"/>
              <a:gd name="connsiteY4" fmla="*/ 3250129 h 3320501"/>
              <a:gd name="connsiteX5" fmla="*/ 4869222 w 4947423"/>
              <a:gd name="connsiteY5" fmla="*/ 1937377 h 3320501"/>
              <a:gd name="connsiteX0" fmla="*/ 161420 w 5008962"/>
              <a:gd name="connsiteY0" fmla="*/ 1511864 h 3320501"/>
              <a:gd name="connsiteX1" fmla="*/ 641254 w 5008962"/>
              <a:gd name="connsiteY1" fmla="*/ 45202 h 3320501"/>
              <a:gd name="connsiteX2" fmla="*/ 2044541 w 5008962"/>
              <a:gd name="connsiteY2" fmla="*/ 606517 h 3320501"/>
              <a:gd name="connsiteX3" fmla="*/ 3176225 w 5008962"/>
              <a:gd name="connsiteY3" fmla="*/ 2897044 h 3320501"/>
              <a:gd name="connsiteX4" fmla="*/ 4769634 w 5008962"/>
              <a:gd name="connsiteY4" fmla="*/ 3250129 h 3320501"/>
              <a:gd name="connsiteX5" fmla="*/ 4869222 w 5008962"/>
              <a:gd name="connsiteY5" fmla="*/ 1937377 h 3320501"/>
              <a:gd name="connsiteX0" fmla="*/ 161420 w 4963261"/>
              <a:gd name="connsiteY0" fmla="*/ 1511864 h 3336560"/>
              <a:gd name="connsiteX1" fmla="*/ 641254 w 4963261"/>
              <a:gd name="connsiteY1" fmla="*/ 45202 h 3336560"/>
              <a:gd name="connsiteX2" fmla="*/ 2044541 w 4963261"/>
              <a:gd name="connsiteY2" fmla="*/ 606517 h 3336560"/>
              <a:gd name="connsiteX3" fmla="*/ 3176225 w 4963261"/>
              <a:gd name="connsiteY3" fmla="*/ 2897044 h 3336560"/>
              <a:gd name="connsiteX4" fmla="*/ 4769634 w 4963261"/>
              <a:gd name="connsiteY4" fmla="*/ 3250129 h 3336560"/>
              <a:gd name="connsiteX5" fmla="*/ 4869222 w 4963261"/>
              <a:gd name="connsiteY5" fmla="*/ 1937377 h 3336560"/>
              <a:gd name="connsiteX0" fmla="*/ 161420 w 4889440"/>
              <a:gd name="connsiteY0" fmla="*/ 1511864 h 3343253"/>
              <a:gd name="connsiteX1" fmla="*/ 641254 w 4889440"/>
              <a:gd name="connsiteY1" fmla="*/ 45202 h 3343253"/>
              <a:gd name="connsiteX2" fmla="*/ 2044541 w 4889440"/>
              <a:gd name="connsiteY2" fmla="*/ 606517 h 3343253"/>
              <a:gd name="connsiteX3" fmla="*/ 3176225 w 4889440"/>
              <a:gd name="connsiteY3" fmla="*/ 2897044 h 3343253"/>
              <a:gd name="connsiteX4" fmla="*/ 4769634 w 4889440"/>
              <a:gd name="connsiteY4" fmla="*/ 3250129 h 3343253"/>
              <a:gd name="connsiteX5" fmla="*/ 4706260 w 4889440"/>
              <a:gd name="connsiteY5" fmla="*/ 1729147 h 3343253"/>
              <a:gd name="connsiteX0" fmla="*/ 161420 w 4938580"/>
              <a:gd name="connsiteY0" fmla="*/ 1511864 h 3343253"/>
              <a:gd name="connsiteX1" fmla="*/ 641254 w 4938580"/>
              <a:gd name="connsiteY1" fmla="*/ 45202 h 3343253"/>
              <a:gd name="connsiteX2" fmla="*/ 2044541 w 4938580"/>
              <a:gd name="connsiteY2" fmla="*/ 606517 h 3343253"/>
              <a:gd name="connsiteX3" fmla="*/ 3176225 w 4938580"/>
              <a:gd name="connsiteY3" fmla="*/ 2897044 h 3343253"/>
              <a:gd name="connsiteX4" fmla="*/ 4769634 w 4938580"/>
              <a:gd name="connsiteY4" fmla="*/ 3250129 h 3343253"/>
              <a:gd name="connsiteX5" fmla="*/ 4706260 w 4938580"/>
              <a:gd name="connsiteY5" fmla="*/ 1729147 h 3343253"/>
              <a:gd name="connsiteX0" fmla="*/ 161420 w 5022234"/>
              <a:gd name="connsiteY0" fmla="*/ 1511864 h 3317157"/>
              <a:gd name="connsiteX1" fmla="*/ 641254 w 5022234"/>
              <a:gd name="connsiteY1" fmla="*/ 45202 h 3317157"/>
              <a:gd name="connsiteX2" fmla="*/ 2044541 w 5022234"/>
              <a:gd name="connsiteY2" fmla="*/ 606517 h 3317157"/>
              <a:gd name="connsiteX3" fmla="*/ 3176225 w 5022234"/>
              <a:gd name="connsiteY3" fmla="*/ 2897044 h 3317157"/>
              <a:gd name="connsiteX4" fmla="*/ 4769634 w 5022234"/>
              <a:gd name="connsiteY4" fmla="*/ 3250129 h 3317157"/>
              <a:gd name="connsiteX5" fmla="*/ 4851115 w 5022234"/>
              <a:gd name="connsiteY5" fmla="*/ 2082233 h 3317157"/>
              <a:gd name="connsiteX0" fmla="*/ 162871 w 5023685"/>
              <a:gd name="connsiteY0" fmla="*/ 1369109 h 3174402"/>
              <a:gd name="connsiteX1" fmla="*/ 633651 w 5023685"/>
              <a:gd name="connsiteY1" fmla="*/ 65409 h 3174402"/>
              <a:gd name="connsiteX2" fmla="*/ 2045992 w 5023685"/>
              <a:gd name="connsiteY2" fmla="*/ 463762 h 3174402"/>
              <a:gd name="connsiteX3" fmla="*/ 3177676 w 5023685"/>
              <a:gd name="connsiteY3" fmla="*/ 2754289 h 3174402"/>
              <a:gd name="connsiteX4" fmla="*/ 4771085 w 5023685"/>
              <a:gd name="connsiteY4" fmla="*/ 3107374 h 3174402"/>
              <a:gd name="connsiteX5" fmla="*/ 4852566 w 5023685"/>
              <a:gd name="connsiteY5" fmla="*/ 1939478 h 3174402"/>
              <a:gd name="connsiteX0" fmla="*/ 0 w 4860814"/>
              <a:gd name="connsiteY0" fmla="*/ 941352 h 2746645"/>
              <a:gd name="connsiteX1" fmla="*/ 1883121 w 4860814"/>
              <a:gd name="connsiteY1" fmla="*/ 36005 h 2746645"/>
              <a:gd name="connsiteX2" fmla="*/ 3014805 w 4860814"/>
              <a:gd name="connsiteY2" fmla="*/ 2326532 h 2746645"/>
              <a:gd name="connsiteX3" fmla="*/ 4608214 w 4860814"/>
              <a:gd name="connsiteY3" fmla="*/ 2679617 h 2746645"/>
              <a:gd name="connsiteX4" fmla="*/ 4689695 w 4860814"/>
              <a:gd name="connsiteY4" fmla="*/ 1511721 h 2746645"/>
              <a:gd name="connsiteX0" fmla="*/ 0 w 4860814"/>
              <a:gd name="connsiteY0" fmla="*/ 1161627 h 2975021"/>
              <a:gd name="connsiteX1" fmla="*/ 1013988 w 4860814"/>
              <a:gd name="connsiteY1" fmla="*/ 29943 h 2975021"/>
              <a:gd name="connsiteX2" fmla="*/ 3014805 w 4860814"/>
              <a:gd name="connsiteY2" fmla="*/ 2546807 h 2975021"/>
              <a:gd name="connsiteX3" fmla="*/ 4608214 w 4860814"/>
              <a:gd name="connsiteY3" fmla="*/ 2899892 h 2975021"/>
              <a:gd name="connsiteX4" fmla="*/ 4689695 w 4860814"/>
              <a:gd name="connsiteY4" fmla="*/ 1731996 h 2975021"/>
              <a:gd name="connsiteX0" fmla="*/ 57620 w 4918434"/>
              <a:gd name="connsiteY0" fmla="*/ 1171330 h 2984724"/>
              <a:gd name="connsiteX1" fmla="*/ 1071608 w 4918434"/>
              <a:gd name="connsiteY1" fmla="*/ 39646 h 2984724"/>
              <a:gd name="connsiteX2" fmla="*/ 3072425 w 4918434"/>
              <a:gd name="connsiteY2" fmla="*/ 2556510 h 2984724"/>
              <a:gd name="connsiteX3" fmla="*/ 4665834 w 4918434"/>
              <a:gd name="connsiteY3" fmla="*/ 2909595 h 2984724"/>
              <a:gd name="connsiteX4" fmla="*/ 4747315 w 4918434"/>
              <a:gd name="connsiteY4" fmla="*/ 1741699 h 2984724"/>
              <a:gd name="connsiteX0" fmla="*/ 113297 w 4974111"/>
              <a:gd name="connsiteY0" fmla="*/ 1180572 h 2993966"/>
              <a:gd name="connsiteX1" fmla="*/ 1127285 w 4974111"/>
              <a:gd name="connsiteY1" fmla="*/ 48888 h 2993966"/>
              <a:gd name="connsiteX2" fmla="*/ 3128102 w 4974111"/>
              <a:gd name="connsiteY2" fmla="*/ 2565752 h 2993966"/>
              <a:gd name="connsiteX3" fmla="*/ 4721511 w 4974111"/>
              <a:gd name="connsiteY3" fmla="*/ 2918837 h 2993966"/>
              <a:gd name="connsiteX4" fmla="*/ 4802992 w 4974111"/>
              <a:gd name="connsiteY4" fmla="*/ 1750941 h 2993966"/>
              <a:gd name="connsiteX0" fmla="*/ 117278 w 4978092"/>
              <a:gd name="connsiteY0" fmla="*/ 1003919 h 2810445"/>
              <a:gd name="connsiteX1" fmla="*/ 1085999 w 4978092"/>
              <a:gd name="connsiteY1" fmla="*/ 62358 h 2810445"/>
              <a:gd name="connsiteX2" fmla="*/ 3132083 w 4978092"/>
              <a:gd name="connsiteY2" fmla="*/ 2389099 h 2810445"/>
              <a:gd name="connsiteX3" fmla="*/ 4725492 w 4978092"/>
              <a:gd name="connsiteY3" fmla="*/ 2742184 h 2810445"/>
              <a:gd name="connsiteX4" fmla="*/ 4806973 w 4978092"/>
              <a:gd name="connsiteY4" fmla="*/ 1574288 h 2810445"/>
              <a:gd name="connsiteX0" fmla="*/ 117278 w 4806973"/>
              <a:gd name="connsiteY0" fmla="*/ 1003919 h 2433427"/>
              <a:gd name="connsiteX1" fmla="*/ 1085999 w 4806973"/>
              <a:gd name="connsiteY1" fmla="*/ 62358 h 2433427"/>
              <a:gd name="connsiteX2" fmla="*/ 3132083 w 4806973"/>
              <a:gd name="connsiteY2" fmla="*/ 2389099 h 2433427"/>
              <a:gd name="connsiteX3" fmla="*/ 4806973 w 4806973"/>
              <a:gd name="connsiteY3" fmla="*/ 1574288 h 2433427"/>
              <a:gd name="connsiteX0" fmla="*/ 124244 w 4813939"/>
              <a:gd name="connsiteY0" fmla="*/ 1032403 h 2901505"/>
              <a:gd name="connsiteX1" fmla="*/ 1092965 w 4813939"/>
              <a:gd name="connsiteY1" fmla="*/ 90842 h 2901505"/>
              <a:gd name="connsiteX2" fmla="*/ 3609829 w 4813939"/>
              <a:gd name="connsiteY2" fmla="*/ 2870257 h 2901505"/>
              <a:gd name="connsiteX3" fmla="*/ 4813939 w 4813939"/>
              <a:gd name="connsiteY3" fmla="*/ 1602772 h 2901505"/>
              <a:gd name="connsiteX0" fmla="*/ 124244 w 4813939"/>
              <a:gd name="connsiteY0" fmla="*/ 1032403 h 2880999"/>
              <a:gd name="connsiteX1" fmla="*/ 1092965 w 4813939"/>
              <a:gd name="connsiteY1" fmla="*/ 90842 h 2880999"/>
              <a:gd name="connsiteX2" fmla="*/ 3609829 w 4813939"/>
              <a:gd name="connsiteY2" fmla="*/ 2870257 h 2880999"/>
              <a:gd name="connsiteX3" fmla="*/ 4813939 w 4813939"/>
              <a:gd name="connsiteY3" fmla="*/ 1602772 h 2880999"/>
              <a:gd name="connsiteX0" fmla="*/ 124244 w 4125876"/>
              <a:gd name="connsiteY0" fmla="*/ 1032403 h 2895871"/>
              <a:gd name="connsiteX1" fmla="*/ 1092965 w 4125876"/>
              <a:gd name="connsiteY1" fmla="*/ 90842 h 2895871"/>
              <a:gd name="connsiteX2" fmla="*/ 3609829 w 4125876"/>
              <a:gd name="connsiteY2" fmla="*/ 2870257 h 2895871"/>
              <a:gd name="connsiteX3" fmla="*/ 4125876 w 4125876"/>
              <a:gd name="connsiteY3" fmla="*/ 1494130 h 2895871"/>
              <a:gd name="connsiteX0" fmla="*/ 124244 w 4359419"/>
              <a:gd name="connsiteY0" fmla="*/ 1032403 h 2904631"/>
              <a:gd name="connsiteX1" fmla="*/ 1092965 w 4359419"/>
              <a:gd name="connsiteY1" fmla="*/ 90842 h 2904631"/>
              <a:gd name="connsiteX2" fmla="*/ 3609829 w 4359419"/>
              <a:gd name="connsiteY2" fmla="*/ 2870257 h 2904631"/>
              <a:gd name="connsiteX3" fmla="*/ 4125876 w 4359419"/>
              <a:gd name="connsiteY3" fmla="*/ 1494130 h 2904631"/>
              <a:gd name="connsiteX0" fmla="*/ 124244 w 4480968"/>
              <a:gd name="connsiteY0" fmla="*/ 1032403 h 2902211"/>
              <a:gd name="connsiteX1" fmla="*/ 1092965 w 4480968"/>
              <a:gd name="connsiteY1" fmla="*/ 90842 h 2902211"/>
              <a:gd name="connsiteX2" fmla="*/ 3609829 w 4480968"/>
              <a:gd name="connsiteY2" fmla="*/ 2870257 h 2902211"/>
              <a:gd name="connsiteX3" fmla="*/ 4270731 w 4480968"/>
              <a:gd name="connsiteY3" fmla="*/ 1457916 h 2902211"/>
              <a:gd name="connsiteX0" fmla="*/ 124244 w 4547344"/>
              <a:gd name="connsiteY0" fmla="*/ 1032403 h 2900913"/>
              <a:gd name="connsiteX1" fmla="*/ 1092965 w 4547344"/>
              <a:gd name="connsiteY1" fmla="*/ 90842 h 2900913"/>
              <a:gd name="connsiteX2" fmla="*/ 3609829 w 4547344"/>
              <a:gd name="connsiteY2" fmla="*/ 2870257 h 2900913"/>
              <a:gd name="connsiteX3" fmla="*/ 4270731 w 4547344"/>
              <a:gd name="connsiteY3" fmla="*/ 1457916 h 2900913"/>
              <a:gd name="connsiteX0" fmla="*/ 124244 w 4558039"/>
              <a:gd name="connsiteY0" fmla="*/ 1032403 h 2870339"/>
              <a:gd name="connsiteX1" fmla="*/ 1092965 w 4558039"/>
              <a:gd name="connsiteY1" fmla="*/ 90842 h 2870339"/>
              <a:gd name="connsiteX2" fmla="*/ 3609829 w 4558039"/>
              <a:gd name="connsiteY2" fmla="*/ 2870257 h 2870339"/>
              <a:gd name="connsiteX3" fmla="*/ 4270731 w 4558039"/>
              <a:gd name="connsiteY3" fmla="*/ 1457916 h 2870339"/>
              <a:gd name="connsiteX0" fmla="*/ 124244 w 4658469"/>
              <a:gd name="connsiteY0" fmla="*/ 1032403 h 2871977"/>
              <a:gd name="connsiteX1" fmla="*/ 1092965 w 4658469"/>
              <a:gd name="connsiteY1" fmla="*/ 90842 h 2871977"/>
              <a:gd name="connsiteX2" fmla="*/ 3609829 w 4658469"/>
              <a:gd name="connsiteY2" fmla="*/ 2870257 h 2871977"/>
              <a:gd name="connsiteX3" fmla="*/ 4270731 w 4658469"/>
              <a:gd name="connsiteY3" fmla="*/ 1457916 h 2871977"/>
              <a:gd name="connsiteX0" fmla="*/ 124244 w 4728488"/>
              <a:gd name="connsiteY0" fmla="*/ 1032403 h 2871394"/>
              <a:gd name="connsiteX1" fmla="*/ 1092965 w 4728488"/>
              <a:gd name="connsiteY1" fmla="*/ 90842 h 2871394"/>
              <a:gd name="connsiteX2" fmla="*/ 3609829 w 4728488"/>
              <a:gd name="connsiteY2" fmla="*/ 2870257 h 2871394"/>
              <a:gd name="connsiteX3" fmla="*/ 4270731 w 4728488"/>
              <a:gd name="connsiteY3" fmla="*/ 1457916 h 2871394"/>
              <a:gd name="connsiteX0" fmla="*/ 137082 w 4741326"/>
              <a:gd name="connsiteY0" fmla="*/ 1057294 h 2896285"/>
              <a:gd name="connsiteX1" fmla="*/ 1105803 w 4741326"/>
              <a:gd name="connsiteY1" fmla="*/ 115733 h 2896285"/>
              <a:gd name="connsiteX2" fmla="*/ 3622667 w 4741326"/>
              <a:gd name="connsiteY2" fmla="*/ 2895148 h 2896285"/>
              <a:gd name="connsiteX3" fmla="*/ 4283569 w 4741326"/>
              <a:gd name="connsiteY3" fmla="*/ 1482807 h 2896285"/>
              <a:gd name="connsiteX0" fmla="*/ 137082 w 4652822"/>
              <a:gd name="connsiteY0" fmla="*/ 1057294 h 2896475"/>
              <a:gd name="connsiteX1" fmla="*/ 1105803 w 4652822"/>
              <a:gd name="connsiteY1" fmla="*/ 115733 h 2896475"/>
              <a:gd name="connsiteX2" fmla="*/ 3622667 w 4652822"/>
              <a:gd name="connsiteY2" fmla="*/ 2895148 h 2896475"/>
              <a:gd name="connsiteX3" fmla="*/ 4283569 w 4652822"/>
              <a:gd name="connsiteY3" fmla="*/ 1482807 h 2896475"/>
              <a:gd name="connsiteX0" fmla="*/ 137082 w 4486175"/>
              <a:gd name="connsiteY0" fmla="*/ 1057294 h 2929254"/>
              <a:gd name="connsiteX1" fmla="*/ 1105803 w 4486175"/>
              <a:gd name="connsiteY1" fmla="*/ 115733 h 2929254"/>
              <a:gd name="connsiteX2" fmla="*/ 3622667 w 4486175"/>
              <a:gd name="connsiteY2" fmla="*/ 2895148 h 2929254"/>
              <a:gd name="connsiteX3" fmla="*/ 4301676 w 4486175"/>
              <a:gd name="connsiteY3" fmla="*/ 1482807 h 2929254"/>
              <a:gd name="connsiteX0" fmla="*/ 137082 w 4551665"/>
              <a:gd name="connsiteY0" fmla="*/ 1057294 h 2898850"/>
              <a:gd name="connsiteX1" fmla="*/ 1105803 w 4551665"/>
              <a:gd name="connsiteY1" fmla="*/ 115733 h 2898850"/>
              <a:gd name="connsiteX2" fmla="*/ 3622667 w 4551665"/>
              <a:gd name="connsiteY2" fmla="*/ 2895148 h 2898850"/>
              <a:gd name="connsiteX3" fmla="*/ 4301676 w 4551665"/>
              <a:gd name="connsiteY3" fmla="*/ 1482807 h 289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1665" h="2898850">
                <a:moveTo>
                  <a:pt x="137082" y="1057294"/>
                </a:moveTo>
                <a:cubicBezTo>
                  <a:pt x="-303520" y="316419"/>
                  <a:pt x="398124" y="-253951"/>
                  <a:pt x="1105803" y="115733"/>
                </a:cubicBezTo>
                <a:cubicBezTo>
                  <a:pt x="1813482" y="485417"/>
                  <a:pt x="2727883" y="2830265"/>
                  <a:pt x="3622667" y="2895148"/>
                </a:cubicBezTo>
                <a:cubicBezTo>
                  <a:pt x="4517451" y="2960031"/>
                  <a:pt x="4812820" y="2159553"/>
                  <a:pt x="4301676" y="1482807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F66F8C-6260-4D1C-AC0E-C1E36A6EDE00}"/>
                  </a:ext>
                </a:extLst>
              </p:cNvPr>
              <p:cNvSpPr txBox="1"/>
              <p:nvPr/>
            </p:nvSpPr>
            <p:spPr>
              <a:xfrm flipH="1">
                <a:off x="3503746" y="4413851"/>
                <a:ext cx="632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F66F8C-6260-4D1C-AC0E-C1E36A6ED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503746" y="4413851"/>
                <a:ext cx="632840" cy="369332"/>
              </a:xfrm>
              <a:prstGeom prst="rect">
                <a:avLst/>
              </a:prstGeom>
              <a:blipFill>
                <a:blip r:embed="rId3"/>
                <a:stretch>
                  <a:fillRect r="-1923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C18DF1-34D4-4BE4-82F7-D4C7F83EA5BA}"/>
                  </a:ext>
                </a:extLst>
              </p:cNvPr>
              <p:cNvSpPr txBox="1"/>
              <p:nvPr/>
            </p:nvSpPr>
            <p:spPr>
              <a:xfrm flipH="1">
                <a:off x="7697511" y="4056877"/>
                <a:ext cx="632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C18DF1-34D4-4BE4-82F7-D4C7F83EA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97511" y="4056877"/>
                <a:ext cx="632840" cy="369332"/>
              </a:xfrm>
              <a:prstGeom prst="rect">
                <a:avLst/>
              </a:prstGeom>
              <a:blipFill>
                <a:blip r:embed="rId4"/>
                <a:stretch>
                  <a:fillRect r="-1923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47071F-407C-41D4-8694-FDF2D4B8413F}"/>
                  </a:ext>
                </a:extLst>
              </p:cNvPr>
              <p:cNvSpPr txBox="1"/>
              <p:nvPr/>
            </p:nvSpPr>
            <p:spPr>
              <a:xfrm flipH="1">
                <a:off x="5776097" y="3830875"/>
                <a:ext cx="965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/3)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47071F-407C-41D4-8694-FDF2D4B84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776097" y="3830875"/>
                <a:ext cx="965254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34461E5F-1C1F-4896-BD4B-488817800FB5}"/>
              </a:ext>
            </a:extLst>
          </p:cNvPr>
          <p:cNvSpPr/>
          <p:nvPr/>
        </p:nvSpPr>
        <p:spPr>
          <a:xfrm>
            <a:off x="3920151" y="4163015"/>
            <a:ext cx="81481" cy="814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9A8E9F-EAFD-484C-9DB9-973B803AF917}"/>
              </a:ext>
            </a:extLst>
          </p:cNvPr>
          <p:cNvSpPr/>
          <p:nvPr/>
        </p:nvSpPr>
        <p:spPr>
          <a:xfrm>
            <a:off x="5735357" y="4206654"/>
            <a:ext cx="81481" cy="814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FE4BAC-75CE-4C4E-9FFD-47E3F69D0857}"/>
              </a:ext>
            </a:extLst>
          </p:cNvPr>
          <p:cNvSpPr/>
          <p:nvPr/>
        </p:nvSpPr>
        <p:spPr>
          <a:xfrm>
            <a:off x="8081728" y="4598517"/>
            <a:ext cx="81481" cy="814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579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B87ADD-1696-4955-BF7C-8D47E51E6558}"/>
              </a:ext>
            </a:extLst>
          </p:cNvPr>
          <p:cNvSpPr/>
          <p:nvPr/>
        </p:nvSpPr>
        <p:spPr>
          <a:xfrm>
            <a:off x="2444817" y="2512195"/>
            <a:ext cx="6400800" cy="2743500"/>
          </a:xfrm>
          <a:custGeom>
            <a:avLst/>
            <a:gdLst>
              <a:gd name="connsiteX0" fmla="*/ 0 w 6400800"/>
              <a:gd name="connsiteY0" fmla="*/ 2743200 h 2743200"/>
              <a:gd name="connsiteX1" fmla="*/ 6400800 w 6400800"/>
              <a:gd name="connsiteY1" fmla="*/ 0 h 2743200"/>
              <a:gd name="connsiteX0" fmla="*/ 0 w 6400800"/>
              <a:gd name="connsiteY0" fmla="*/ 2743200 h 2743349"/>
              <a:gd name="connsiteX1" fmla="*/ 6400800 w 6400800"/>
              <a:gd name="connsiteY1" fmla="*/ 0 h 2743349"/>
              <a:gd name="connsiteX0" fmla="*/ 0 w 6400800"/>
              <a:gd name="connsiteY0" fmla="*/ 2743200 h 2743500"/>
              <a:gd name="connsiteX1" fmla="*/ 6400800 w 6400800"/>
              <a:gd name="connsiteY1" fmla="*/ 0 h 27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00800" h="2743500">
                <a:moveTo>
                  <a:pt x="0" y="2743200"/>
                </a:moveTo>
                <a:cubicBezTo>
                  <a:pt x="1979596" y="2762451"/>
                  <a:pt x="3959191" y="1857675"/>
                  <a:pt x="640080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DF88C-1A0D-42A8-8C63-890F3ED9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New Cubic Curve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578AD8-83F3-4FCB-8E9D-CEDC21577174}"/>
              </a:ext>
            </a:extLst>
          </p:cNvPr>
          <p:cNvCxnSpPr/>
          <p:nvPr/>
        </p:nvCxnSpPr>
        <p:spPr>
          <a:xfrm>
            <a:off x="2442126" y="5255393"/>
            <a:ext cx="2745891" cy="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465459-07F9-4A7B-9096-AA13CE45FC4E}"/>
              </a:ext>
            </a:extLst>
          </p:cNvPr>
          <p:cNvCxnSpPr>
            <a:cxnSpLocks/>
          </p:cNvCxnSpPr>
          <p:nvPr/>
        </p:nvCxnSpPr>
        <p:spPr>
          <a:xfrm flipV="1">
            <a:off x="5178492" y="2505076"/>
            <a:ext cx="3670233" cy="275031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F26C06-514E-4A76-A499-9A64089F7C2F}"/>
              </a:ext>
            </a:extLst>
          </p:cNvPr>
          <p:cNvCxnSpPr>
            <a:cxnSpLocks/>
          </p:cNvCxnSpPr>
          <p:nvPr/>
        </p:nvCxnSpPr>
        <p:spPr>
          <a:xfrm>
            <a:off x="5188017" y="5264918"/>
            <a:ext cx="42576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06BF1C-5067-4081-BF09-98C560C01D85}"/>
              </a:ext>
            </a:extLst>
          </p:cNvPr>
          <p:cNvCxnSpPr>
            <a:cxnSpLocks/>
          </p:cNvCxnSpPr>
          <p:nvPr/>
        </p:nvCxnSpPr>
        <p:spPr>
          <a:xfrm flipV="1">
            <a:off x="6392114" y="4352928"/>
            <a:ext cx="0" cy="91199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2A3BEF9-A373-44FC-BC45-9C5DC67AD669}"/>
              </a:ext>
            </a:extLst>
          </p:cNvPr>
          <p:cNvSpPr/>
          <p:nvPr/>
        </p:nvSpPr>
        <p:spPr>
          <a:xfrm flipV="1">
            <a:off x="2458794" y="5434270"/>
            <a:ext cx="3933319" cy="1131811"/>
          </a:xfrm>
          <a:prstGeom prst="arc">
            <a:avLst>
              <a:gd name="adj1" fmla="val 10782383"/>
              <a:gd name="adj2" fmla="val 0"/>
            </a:avLst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CE3CF4-6BD5-4633-AF13-E9BD7604EC4B}"/>
              </a:ext>
            </a:extLst>
          </p:cNvPr>
          <p:cNvCxnSpPr>
            <a:cxnSpLocks/>
          </p:cNvCxnSpPr>
          <p:nvPr/>
        </p:nvCxnSpPr>
        <p:spPr>
          <a:xfrm>
            <a:off x="4437612" y="3009900"/>
            <a:ext cx="0" cy="36099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FAC7791-9C4A-4487-8498-117FC43C7CC5}"/>
              </a:ext>
            </a:extLst>
          </p:cNvPr>
          <p:cNvSpPr/>
          <p:nvPr/>
        </p:nvSpPr>
        <p:spPr>
          <a:xfrm>
            <a:off x="4371664" y="5188721"/>
            <a:ext cx="133345" cy="1333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982F03-3908-49D4-8ECA-1A150DF6EBC1}"/>
              </a:ext>
            </a:extLst>
          </p:cNvPr>
          <p:cNvSpPr/>
          <p:nvPr/>
        </p:nvSpPr>
        <p:spPr>
          <a:xfrm>
            <a:off x="6325440" y="4286254"/>
            <a:ext cx="133345" cy="1333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7300F2-9A2A-407E-93DF-867F39A0DDB3}"/>
                  </a:ext>
                </a:extLst>
              </p:cNvPr>
              <p:cNvSpPr txBox="1"/>
              <p:nvPr/>
            </p:nvSpPr>
            <p:spPr>
              <a:xfrm>
                <a:off x="1697446" y="5378348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7300F2-9A2A-407E-93DF-867F39A0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446" y="5378348"/>
                <a:ext cx="66422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D50866-766F-4D0F-8F50-90150BF441F3}"/>
                  </a:ext>
                </a:extLst>
              </p:cNvPr>
              <p:cNvSpPr txBox="1"/>
              <p:nvPr/>
            </p:nvSpPr>
            <p:spPr>
              <a:xfrm>
                <a:off x="4926386" y="5381472"/>
                <a:ext cx="6559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D50866-766F-4D0F-8F50-90150BF44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386" y="5381472"/>
                <a:ext cx="6559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7E9380-1C07-4421-9F90-5FF3644D0D05}"/>
                  </a:ext>
                </a:extLst>
              </p:cNvPr>
              <p:cNvSpPr txBox="1"/>
              <p:nvPr/>
            </p:nvSpPr>
            <p:spPr>
              <a:xfrm>
                <a:off x="9102268" y="1989916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7E9380-1C07-4421-9F90-5FF3644D0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268" y="1989916"/>
                <a:ext cx="66422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F37343-279C-48F1-B42A-CAB9FE41E72C}"/>
                  </a:ext>
                </a:extLst>
              </p:cNvPr>
              <p:cNvSpPr txBox="1"/>
              <p:nvPr/>
            </p:nvSpPr>
            <p:spPr>
              <a:xfrm>
                <a:off x="4125744" y="5468775"/>
                <a:ext cx="6190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F37343-279C-48F1-B42A-CAB9FE41E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744" y="5468775"/>
                <a:ext cx="61907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4BCC56-7EBA-4EC9-BD1A-392BD4D6110A}"/>
                  </a:ext>
                </a:extLst>
              </p:cNvPr>
              <p:cNvSpPr txBox="1"/>
              <p:nvPr/>
            </p:nvSpPr>
            <p:spPr>
              <a:xfrm>
                <a:off x="6585771" y="4186287"/>
                <a:ext cx="6273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4BCC56-7EBA-4EC9-BD1A-392BD4D61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771" y="4186287"/>
                <a:ext cx="62735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9E4597-D6D9-4FBF-83B6-44391EFCCF7E}"/>
                  </a:ext>
                </a:extLst>
              </p:cNvPr>
              <p:cNvSpPr txBox="1"/>
              <p:nvPr/>
            </p:nvSpPr>
            <p:spPr>
              <a:xfrm>
                <a:off x="6078436" y="5408882"/>
                <a:ext cx="627351" cy="53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9E4597-D6D9-4FBF-83B6-44391EFCC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436" y="5408882"/>
                <a:ext cx="627351" cy="5389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33279-D62A-463B-BEA5-A3B458A0783F}"/>
                  </a:ext>
                </a:extLst>
              </p:cNvPr>
              <p:cNvSpPr txBox="1"/>
              <p:nvPr/>
            </p:nvSpPr>
            <p:spPr>
              <a:xfrm>
                <a:off x="888663" y="1434922"/>
                <a:ext cx="4289829" cy="2493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b="0" dirty="0"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b="0" dirty="0"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b="0" dirty="0"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800" dirty="0"/>
                  <a:t>Project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/>
                  <a:t>to line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800" dirty="0"/>
                  <a:t> middle point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33279-D62A-463B-BEA5-A3B458A07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63" y="1434922"/>
                <a:ext cx="4289829" cy="2493824"/>
              </a:xfrm>
              <a:prstGeom prst="rect">
                <a:avLst/>
              </a:prstGeom>
              <a:blipFill>
                <a:blip r:embed="rId8"/>
                <a:stretch>
                  <a:fillRect b="-4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1C444C3-9F8D-461E-B7B4-2CD60D1BAC62}"/>
                  </a:ext>
                </a:extLst>
              </p:cNvPr>
              <p:cNvSpPr txBox="1"/>
              <p:nvPr/>
            </p:nvSpPr>
            <p:spPr>
              <a:xfrm>
                <a:off x="2200383" y="5378348"/>
                <a:ext cx="9255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1C444C3-9F8D-461E-B7B4-2CD60D1BA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383" y="5378348"/>
                <a:ext cx="92551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25D5DD-634C-4DD0-8BB9-81E4E52A3413}"/>
                  </a:ext>
                </a:extLst>
              </p:cNvPr>
              <p:cNvSpPr txBox="1"/>
              <p:nvPr/>
            </p:nvSpPr>
            <p:spPr>
              <a:xfrm>
                <a:off x="9589604" y="1981856"/>
                <a:ext cx="9255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25D5DD-634C-4DD0-8BB9-81E4E52A3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604" y="1981856"/>
                <a:ext cx="92551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4C290CFC-8C37-43FF-9956-E023DE4B792C}"/>
              </a:ext>
            </a:extLst>
          </p:cNvPr>
          <p:cNvSpPr/>
          <p:nvPr/>
        </p:nvSpPr>
        <p:spPr>
          <a:xfrm>
            <a:off x="2353632" y="5158565"/>
            <a:ext cx="193657" cy="1936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A72F583-543E-412D-8414-58B2B144E6AF}"/>
              </a:ext>
            </a:extLst>
          </p:cNvPr>
          <p:cNvSpPr/>
          <p:nvPr/>
        </p:nvSpPr>
        <p:spPr>
          <a:xfrm>
            <a:off x="6305776" y="4254240"/>
            <a:ext cx="193657" cy="1936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CC88EA4-0705-4736-8B14-552736B63004}"/>
              </a:ext>
            </a:extLst>
          </p:cNvPr>
          <p:cNvSpPr/>
          <p:nvPr/>
        </p:nvSpPr>
        <p:spPr>
          <a:xfrm>
            <a:off x="8751896" y="2416308"/>
            <a:ext cx="193657" cy="1936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829382-D325-4491-9E7F-8BB306A77D9C}"/>
              </a:ext>
            </a:extLst>
          </p:cNvPr>
          <p:cNvSpPr/>
          <p:nvPr/>
        </p:nvSpPr>
        <p:spPr>
          <a:xfrm>
            <a:off x="4338456" y="5168089"/>
            <a:ext cx="193657" cy="1936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2" grpId="0" animBg="1"/>
      <p:bldP spid="23" grpId="0" animBg="1"/>
      <p:bldP spid="15" grpId="0"/>
      <p:bldP spid="18" grpId="0"/>
      <p:bldP spid="21" grpId="0"/>
      <p:bldP spid="28" grpId="0"/>
      <p:bldP spid="3" grpId="0"/>
      <p:bldP spid="29" grpId="0" animBg="1"/>
      <p:bldP spid="30" grpId="0" animBg="1"/>
      <p:bldP spid="31" grpId="0" animBg="1"/>
      <p:bldP spid="3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F9EE-F0E1-4123-A703-E03A77FAF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B44E-276C-44AD-8241-9C1FC7097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Defined by three points, so the same degree of freedom of a quadratic.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Can reproduce a parabola.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Better curvature monotonicity.</a:t>
            </a:r>
          </a:p>
        </p:txBody>
      </p:sp>
    </p:spTree>
    <p:extLst>
      <p:ext uri="{BB962C8B-B14F-4D97-AF65-F5344CB8AC3E}">
        <p14:creationId xmlns:p14="http://schemas.microsoft.com/office/powerpoint/2010/main" val="23966710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73D17-A707-4739-AAFD-B74E7C1E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011EED-D42D-4025-BAD3-4EF7624A41ED}"/>
              </a:ext>
            </a:extLst>
          </p:cNvPr>
          <p:cNvSpPr/>
          <p:nvPr/>
        </p:nvSpPr>
        <p:spPr>
          <a:xfrm>
            <a:off x="0" y="-1"/>
            <a:ext cx="4035424" cy="6858001"/>
          </a:xfrm>
          <a:prstGeom prst="rect">
            <a:avLst/>
          </a:prstGeom>
          <a:pattFill prst="lg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78FF1-0892-466D-9FB6-050F688DB944}"/>
              </a:ext>
            </a:extLst>
          </p:cNvPr>
          <p:cNvSpPr/>
          <p:nvPr/>
        </p:nvSpPr>
        <p:spPr>
          <a:xfrm>
            <a:off x="4051318" y="0"/>
            <a:ext cx="8140682" cy="6858000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C9E194-2BB9-4AE3-A611-230103EB68BC}"/>
              </a:ext>
            </a:extLst>
          </p:cNvPr>
          <p:cNvCxnSpPr>
            <a:cxnSpLocks/>
          </p:cNvCxnSpPr>
          <p:nvPr/>
        </p:nvCxnSpPr>
        <p:spPr>
          <a:xfrm>
            <a:off x="4051318" y="-37544"/>
            <a:ext cx="0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">
            <a:extLst>
              <a:ext uri="{FF2B5EF4-FFF2-40B4-BE49-F238E27FC236}">
                <a16:creationId xmlns:a16="http://schemas.microsoft.com/office/drawing/2014/main" id="{FC1F7B37-DC45-4C9D-969A-2B69931C334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20339" y="0"/>
            <a:ext cx="678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4C3C262F-1472-443C-98FF-B27BB505B8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211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0190986-DD2A-453E-AC54-C3DF512B9A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296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D739870A-0E52-42B9-BC2F-92FC1087A9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40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E1B82CA8-C752-4ACD-8323-1F1D18C0F6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625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229E7687-B251-4B62-A309-046543119E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710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0DBA8DC1-7C1D-4FD9-9064-BE7C1AE8C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953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85A4879D-301B-4F8B-9903-0376C723C4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038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74B5BA29-9653-4524-B115-32553954C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123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B282293-EAC9-4FCE-986E-3B240072BE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367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22F520EB-4553-4187-98AD-9FEBB006E5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452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1AE963AE-1FCD-47E1-AE55-C90E824338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537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2">
            <a:extLst>
              <a:ext uri="{FF2B5EF4-FFF2-40B4-BE49-F238E27FC236}">
                <a16:creationId xmlns:a16="http://schemas.microsoft.com/office/drawing/2014/main" id="{9B25C902-A9F2-45FE-9BE7-1F4418470E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781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3">
            <a:extLst>
              <a:ext uri="{FF2B5EF4-FFF2-40B4-BE49-F238E27FC236}">
                <a16:creationId xmlns:a16="http://schemas.microsoft.com/office/drawing/2014/main" id="{9EF14FD0-D594-4FAC-A44D-6E62D3B998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866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4">
            <a:extLst>
              <a:ext uri="{FF2B5EF4-FFF2-40B4-BE49-F238E27FC236}">
                <a16:creationId xmlns:a16="http://schemas.microsoft.com/office/drawing/2014/main" id="{A41B3726-7616-4501-AED9-1B992AD4B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775" y="3427413"/>
            <a:ext cx="10229850" cy="0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5">
            <a:extLst>
              <a:ext uri="{FF2B5EF4-FFF2-40B4-BE49-F238E27FC236}">
                <a16:creationId xmlns:a16="http://schemas.microsoft.com/office/drawing/2014/main" id="{4BED867D-6928-4949-899C-6AFE40047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6214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0B3DC8BF-854F-4CEC-9BCA-68A5BAB40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1642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7">
            <a:extLst>
              <a:ext uri="{FF2B5EF4-FFF2-40B4-BE49-F238E27FC236}">
                <a16:creationId xmlns:a16="http://schemas.microsoft.com/office/drawing/2014/main" id="{32F4BF05-B0FD-493E-A922-9FA3C6673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570865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80787EB1-7002-43D7-BCA2-4BEA5890E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525303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9">
            <a:extLst>
              <a:ext uri="{FF2B5EF4-FFF2-40B4-BE49-F238E27FC236}">
                <a16:creationId xmlns:a16="http://schemas.microsoft.com/office/drawing/2014/main" id="{ED170069-4987-4DC7-97CD-E4A44626D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479583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0">
            <a:extLst>
              <a:ext uri="{FF2B5EF4-FFF2-40B4-BE49-F238E27FC236}">
                <a16:creationId xmlns:a16="http://schemas.microsoft.com/office/drawing/2014/main" id="{88A0965C-AE9C-45C9-9D4A-AA4BA7ECC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434022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21D64B07-3E52-4504-A4D5-FEC612D8B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388461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2">
            <a:extLst>
              <a:ext uri="{FF2B5EF4-FFF2-40B4-BE49-F238E27FC236}">
                <a16:creationId xmlns:a16="http://schemas.microsoft.com/office/drawing/2014/main" id="{1AFAB7A6-AE28-46C4-BF92-DBAAC44AA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342741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6AEB8D6B-B546-4EC8-B043-30F0BF955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97180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4">
            <a:extLst>
              <a:ext uri="{FF2B5EF4-FFF2-40B4-BE49-F238E27FC236}">
                <a16:creationId xmlns:a16="http://schemas.microsoft.com/office/drawing/2014/main" id="{8C2B256D-3FB8-4678-9680-61D7762E4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51460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5">
            <a:extLst>
              <a:ext uri="{FF2B5EF4-FFF2-40B4-BE49-F238E27FC236}">
                <a16:creationId xmlns:a16="http://schemas.microsoft.com/office/drawing/2014/main" id="{0D4CC958-B9E7-40AA-9628-2BC740FE1D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05898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6">
            <a:extLst>
              <a:ext uri="{FF2B5EF4-FFF2-40B4-BE49-F238E27FC236}">
                <a16:creationId xmlns:a16="http://schemas.microsoft.com/office/drawing/2014/main" id="{AE726838-FDD3-4E96-993E-33C4A6172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160337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7">
            <a:extLst>
              <a:ext uri="{FF2B5EF4-FFF2-40B4-BE49-F238E27FC236}">
                <a16:creationId xmlns:a16="http://schemas.microsoft.com/office/drawing/2014/main" id="{27AFC74D-158B-4ED7-A6A6-436FC8FC50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114617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38">
            <a:extLst>
              <a:ext uri="{FF2B5EF4-FFF2-40B4-BE49-F238E27FC236}">
                <a16:creationId xmlns:a16="http://schemas.microsoft.com/office/drawing/2014/main" id="{83D239BD-457F-49F4-90B6-8CB76B5C2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905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39">
            <a:extLst>
              <a:ext uri="{FF2B5EF4-FFF2-40B4-BE49-F238E27FC236}">
                <a16:creationId xmlns:a16="http://schemas.microsoft.com/office/drawing/2014/main" id="{3128251A-1C84-42B4-856B-A5C39BA46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3495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0">
            <a:extLst>
              <a:ext uri="{FF2B5EF4-FFF2-40B4-BE49-F238E27FC236}">
                <a16:creationId xmlns:a16="http://schemas.microsoft.com/office/drawing/2014/main" id="{8FCDCC72-3D28-4092-A6E6-0576C051E2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402" y="509588"/>
            <a:ext cx="0" cy="5938838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C577FF8-EA2B-4B0B-BB08-51426FF4C4DB}"/>
              </a:ext>
            </a:extLst>
          </p:cNvPr>
          <p:cNvCxnSpPr/>
          <p:nvPr/>
        </p:nvCxnSpPr>
        <p:spPr>
          <a:xfrm>
            <a:off x="3147464" y="3429000"/>
            <a:ext cx="453006" cy="0"/>
          </a:xfrm>
          <a:prstGeom prst="line">
            <a:avLst/>
          </a:prstGeom>
          <a:ln w="762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BC809-6C78-4E28-860A-2EB738FF2982}"/>
              </a:ext>
            </a:extLst>
          </p:cNvPr>
          <p:cNvCxnSpPr>
            <a:cxnSpLocks/>
          </p:cNvCxnSpPr>
          <p:nvPr/>
        </p:nvCxnSpPr>
        <p:spPr>
          <a:xfrm flipV="1">
            <a:off x="3600470" y="2088859"/>
            <a:ext cx="1736521" cy="1340142"/>
          </a:xfrm>
          <a:prstGeom prst="line">
            <a:avLst/>
          </a:prstGeom>
          <a:ln w="762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DB8BC29-F4CF-4204-A678-9B2D88DD97E1}"/>
              </a:ext>
            </a:extLst>
          </p:cNvPr>
          <p:cNvSpPr txBox="1"/>
          <p:nvPr/>
        </p:nvSpPr>
        <p:spPr>
          <a:xfrm>
            <a:off x="2896112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6D11A0-829D-4D1E-AAC0-B0BF16BFAB22}"/>
                  </a:ext>
                </a:extLst>
              </p:cNvPr>
              <p:cNvSpPr txBox="1"/>
              <p:nvPr/>
            </p:nvSpPr>
            <p:spPr>
              <a:xfrm>
                <a:off x="3365921" y="3429000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6D11A0-829D-4D1E-AAC0-B0BF16BFA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921" y="3429000"/>
                <a:ext cx="3714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E9C6F3-47F6-4E3C-91D7-BC3EF24CF22D}"/>
                  </a:ext>
                </a:extLst>
              </p:cNvPr>
              <p:cNvSpPr txBox="1"/>
              <p:nvPr/>
            </p:nvSpPr>
            <p:spPr>
              <a:xfrm>
                <a:off x="3940529" y="3429000"/>
                <a:ext cx="499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E9C6F3-47F6-4E3C-91D7-BC3EF24CF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529" y="3429000"/>
                <a:ext cx="4996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B6532-0CAE-4FED-A472-3D7CFC2F5320}"/>
                  </a:ext>
                </a:extLst>
              </p:cNvPr>
              <p:cNvSpPr txBox="1"/>
              <p:nvPr/>
            </p:nvSpPr>
            <p:spPr>
              <a:xfrm>
                <a:off x="5044687" y="1603375"/>
                <a:ext cx="78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B6532-0CAE-4FED-A472-3D7CFC2F5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687" y="1603375"/>
                <a:ext cx="780727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1461E37-6A0C-4EF0-BA0F-FF7683AC8B8C}"/>
              </a:ext>
            </a:extLst>
          </p:cNvPr>
          <p:cNvSpPr txBox="1"/>
          <p:nvPr/>
        </p:nvSpPr>
        <p:spPr>
          <a:xfrm>
            <a:off x="134168" y="47923"/>
            <a:ext cx="238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Quadratic curve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DA0FB-2414-4CAA-92D6-C9EB8A19FF71}"/>
              </a:ext>
            </a:extLst>
          </p:cNvPr>
          <p:cNvSpPr txBox="1"/>
          <p:nvPr/>
        </p:nvSpPr>
        <p:spPr>
          <a:xfrm>
            <a:off x="6818782" y="1889806"/>
            <a:ext cx="3928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808000"/>
                </a:highlight>
              </a:rPr>
              <a:t>Curvature monotonous region</a:t>
            </a:r>
          </a:p>
        </p:txBody>
      </p: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D0F4AB40-C6BC-487C-85F1-816B4BB778F2}"/>
              </a:ext>
            </a:extLst>
          </p:cNvPr>
          <p:cNvSpPr/>
          <p:nvPr/>
        </p:nvSpPr>
        <p:spPr>
          <a:xfrm>
            <a:off x="1266636" y="2634144"/>
            <a:ext cx="1200145" cy="1200145"/>
          </a:xfrm>
          <a:prstGeom prst="noSmoking">
            <a:avLst>
              <a:gd name="adj" fmla="val 1034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338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73D17-A707-4739-AAFD-B74E7C1E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011EED-D42D-4025-BAD3-4EF7624A41ED}"/>
              </a:ext>
            </a:extLst>
          </p:cNvPr>
          <p:cNvSpPr/>
          <p:nvPr/>
        </p:nvSpPr>
        <p:spPr>
          <a:xfrm>
            <a:off x="0" y="-1"/>
            <a:ext cx="2463428" cy="6858001"/>
          </a:xfrm>
          <a:prstGeom prst="rect">
            <a:avLst/>
          </a:prstGeom>
          <a:pattFill prst="lg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B18E88-B39D-4D60-AAD2-AD52C3F2F4A3}"/>
              </a:ext>
            </a:extLst>
          </p:cNvPr>
          <p:cNvSpPr/>
          <p:nvPr/>
        </p:nvSpPr>
        <p:spPr>
          <a:xfrm>
            <a:off x="4509539" y="-1"/>
            <a:ext cx="4774362" cy="6858001"/>
          </a:xfrm>
          <a:prstGeom prst="rect">
            <a:avLst/>
          </a:prstGeom>
          <a:pattFill prst="lgGrid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E3974B-6C4E-4947-A3B3-63700E64E3F6}"/>
              </a:ext>
            </a:extLst>
          </p:cNvPr>
          <p:cNvSpPr/>
          <p:nvPr/>
        </p:nvSpPr>
        <p:spPr>
          <a:xfrm rot="20478249">
            <a:off x="8542303" y="3813163"/>
            <a:ext cx="4738365" cy="5019669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02320-6339-419C-B9B2-5BAB92EBB7E7}"/>
              </a:ext>
            </a:extLst>
          </p:cNvPr>
          <p:cNvSpPr/>
          <p:nvPr/>
        </p:nvSpPr>
        <p:spPr>
          <a:xfrm rot="1189958">
            <a:off x="8566988" y="-1911913"/>
            <a:ext cx="4806422" cy="480186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BBE87B-815D-4778-9C32-726F5595266E}"/>
              </a:ext>
            </a:extLst>
          </p:cNvPr>
          <p:cNvSpPr/>
          <p:nvPr/>
        </p:nvSpPr>
        <p:spPr>
          <a:xfrm>
            <a:off x="7682807" y="390612"/>
            <a:ext cx="4522790" cy="6058562"/>
          </a:xfrm>
          <a:prstGeom prst="ellipse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78FF1-0892-466D-9FB6-050F688DB944}"/>
              </a:ext>
            </a:extLst>
          </p:cNvPr>
          <p:cNvSpPr/>
          <p:nvPr/>
        </p:nvSpPr>
        <p:spPr>
          <a:xfrm>
            <a:off x="2237554" y="0"/>
            <a:ext cx="2738186" cy="6858000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6F6500-1F02-453E-8E34-80E570ED1ACA}"/>
              </a:ext>
            </a:extLst>
          </p:cNvPr>
          <p:cNvSpPr/>
          <p:nvPr/>
        </p:nvSpPr>
        <p:spPr>
          <a:xfrm>
            <a:off x="2239852" y="2779424"/>
            <a:ext cx="1817250" cy="12925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C9E194-2BB9-4AE3-A611-230103EB68BC}"/>
              </a:ext>
            </a:extLst>
          </p:cNvPr>
          <p:cNvCxnSpPr>
            <a:cxnSpLocks/>
          </p:cNvCxnSpPr>
          <p:nvPr/>
        </p:nvCxnSpPr>
        <p:spPr>
          <a:xfrm>
            <a:off x="2233501" y="0"/>
            <a:ext cx="0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9344DA-7B03-4CB5-91F7-CCDC5A87EDB5}"/>
              </a:ext>
            </a:extLst>
          </p:cNvPr>
          <p:cNvCxnSpPr>
            <a:cxnSpLocks/>
          </p:cNvCxnSpPr>
          <p:nvPr/>
        </p:nvCxnSpPr>
        <p:spPr>
          <a:xfrm>
            <a:off x="4975740" y="0"/>
            <a:ext cx="0" cy="685800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">
            <a:extLst>
              <a:ext uri="{FF2B5EF4-FFF2-40B4-BE49-F238E27FC236}">
                <a16:creationId xmlns:a16="http://schemas.microsoft.com/office/drawing/2014/main" id="{FC1F7B37-DC45-4C9D-969A-2B69931C334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20339" y="0"/>
            <a:ext cx="678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5FFB7460-96AD-4CDE-9B26-A473344D93E1}"/>
              </a:ext>
            </a:extLst>
          </p:cNvPr>
          <p:cNvSpPr>
            <a:spLocks/>
          </p:cNvSpPr>
          <p:nvPr/>
        </p:nvSpPr>
        <p:spPr bwMode="auto">
          <a:xfrm>
            <a:off x="2252114" y="2782888"/>
            <a:ext cx="1804988" cy="636588"/>
          </a:xfrm>
          <a:custGeom>
            <a:avLst/>
            <a:gdLst>
              <a:gd name="T0" fmla="*/ 5 w 1137"/>
              <a:gd name="T1" fmla="*/ 350 h 401"/>
              <a:gd name="T2" fmla="*/ 12 w 1137"/>
              <a:gd name="T3" fmla="*/ 322 h 401"/>
              <a:gd name="T4" fmla="*/ 22 w 1137"/>
              <a:gd name="T5" fmla="*/ 293 h 401"/>
              <a:gd name="T6" fmla="*/ 35 w 1137"/>
              <a:gd name="T7" fmla="*/ 266 h 401"/>
              <a:gd name="T8" fmla="*/ 56 w 1137"/>
              <a:gd name="T9" fmla="*/ 230 h 401"/>
              <a:gd name="T10" fmla="*/ 77 w 1137"/>
              <a:gd name="T11" fmla="*/ 202 h 401"/>
              <a:gd name="T12" fmla="*/ 118 w 1137"/>
              <a:gd name="T13" fmla="*/ 158 h 401"/>
              <a:gd name="T14" fmla="*/ 159 w 1137"/>
              <a:gd name="T15" fmla="*/ 125 h 401"/>
              <a:gd name="T16" fmla="*/ 179 w 1137"/>
              <a:gd name="T17" fmla="*/ 110 h 401"/>
              <a:gd name="T18" fmla="*/ 211 w 1137"/>
              <a:gd name="T19" fmla="*/ 90 h 401"/>
              <a:gd name="T20" fmla="*/ 251 w 1137"/>
              <a:gd name="T21" fmla="*/ 69 h 401"/>
              <a:gd name="T22" fmla="*/ 293 w 1137"/>
              <a:gd name="T23" fmla="*/ 51 h 401"/>
              <a:gd name="T24" fmla="*/ 334 w 1137"/>
              <a:gd name="T25" fmla="*/ 36 h 401"/>
              <a:gd name="T26" fmla="*/ 374 w 1137"/>
              <a:gd name="T27" fmla="*/ 24 h 401"/>
              <a:gd name="T28" fmla="*/ 397 w 1137"/>
              <a:gd name="T29" fmla="*/ 19 h 401"/>
              <a:gd name="T30" fmla="*/ 420 w 1137"/>
              <a:gd name="T31" fmla="*/ 14 h 401"/>
              <a:gd name="T32" fmla="*/ 443 w 1137"/>
              <a:gd name="T33" fmla="*/ 10 h 401"/>
              <a:gd name="T34" fmla="*/ 466 w 1137"/>
              <a:gd name="T35" fmla="*/ 6 h 401"/>
              <a:gd name="T36" fmla="*/ 478 w 1137"/>
              <a:gd name="T37" fmla="*/ 5 h 401"/>
              <a:gd name="T38" fmla="*/ 491 w 1137"/>
              <a:gd name="T39" fmla="*/ 4 h 401"/>
              <a:gd name="T40" fmla="*/ 505 w 1137"/>
              <a:gd name="T41" fmla="*/ 2 h 401"/>
              <a:gd name="T42" fmla="*/ 517 w 1137"/>
              <a:gd name="T43" fmla="*/ 2 h 401"/>
              <a:gd name="T44" fmla="*/ 527 w 1137"/>
              <a:gd name="T45" fmla="*/ 1 h 401"/>
              <a:gd name="T46" fmla="*/ 540 w 1137"/>
              <a:gd name="T47" fmla="*/ 0 h 401"/>
              <a:gd name="T48" fmla="*/ 548 w 1137"/>
              <a:gd name="T49" fmla="*/ 0 h 401"/>
              <a:gd name="T50" fmla="*/ 555 w 1137"/>
              <a:gd name="T51" fmla="*/ 0 h 401"/>
              <a:gd name="T52" fmla="*/ 561 w 1137"/>
              <a:gd name="T53" fmla="*/ 0 h 401"/>
              <a:gd name="T54" fmla="*/ 568 w 1137"/>
              <a:gd name="T55" fmla="*/ 0 h 401"/>
              <a:gd name="T56" fmla="*/ 575 w 1137"/>
              <a:gd name="T57" fmla="*/ 0 h 401"/>
              <a:gd name="T58" fmla="*/ 581 w 1137"/>
              <a:gd name="T59" fmla="*/ 0 h 401"/>
              <a:gd name="T60" fmla="*/ 589 w 1137"/>
              <a:gd name="T61" fmla="*/ 0 h 401"/>
              <a:gd name="T62" fmla="*/ 598 w 1137"/>
              <a:gd name="T63" fmla="*/ 0 h 401"/>
              <a:gd name="T64" fmla="*/ 607 w 1137"/>
              <a:gd name="T65" fmla="*/ 1 h 401"/>
              <a:gd name="T66" fmla="*/ 619 w 1137"/>
              <a:gd name="T67" fmla="*/ 1 h 401"/>
              <a:gd name="T68" fmla="*/ 631 w 1137"/>
              <a:gd name="T69" fmla="*/ 2 h 401"/>
              <a:gd name="T70" fmla="*/ 644 w 1137"/>
              <a:gd name="T71" fmla="*/ 3 h 401"/>
              <a:gd name="T72" fmla="*/ 661 w 1137"/>
              <a:gd name="T73" fmla="*/ 5 h 401"/>
              <a:gd name="T74" fmla="*/ 684 w 1137"/>
              <a:gd name="T75" fmla="*/ 8 h 401"/>
              <a:gd name="T76" fmla="*/ 706 w 1137"/>
              <a:gd name="T77" fmla="*/ 12 h 401"/>
              <a:gd name="T78" fmla="*/ 729 w 1137"/>
              <a:gd name="T79" fmla="*/ 16 h 401"/>
              <a:gd name="T80" fmla="*/ 750 w 1137"/>
              <a:gd name="T81" fmla="*/ 21 h 401"/>
              <a:gd name="T82" fmla="*/ 771 w 1137"/>
              <a:gd name="T83" fmla="*/ 26 h 401"/>
              <a:gd name="T84" fmla="*/ 792 w 1137"/>
              <a:gd name="T85" fmla="*/ 32 h 401"/>
              <a:gd name="T86" fmla="*/ 824 w 1137"/>
              <a:gd name="T87" fmla="*/ 43 h 401"/>
              <a:gd name="T88" fmla="*/ 857 w 1137"/>
              <a:gd name="T89" fmla="*/ 56 h 401"/>
              <a:gd name="T90" fmla="*/ 898 w 1137"/>
              <a:gd name="T91" fmla="*/ 75 h 401"/>
              <a:gd name="T92" fmla="*/ 941 w 1137"/>
              <a:gd name="T93" fmla="*/ 99 h 401"/>
              <a:gd name="T94" fmla="*/ 964 w 1137"/>
              <a:gd name="T95" fmla="*/ 114 h 401"/>
              <a:gd name="T96" fmla="*/ 997 w 1137"/>
              <a:gd name="T97" fmla="*/ 139 h 401"/>
              <a:gd name="T98" fmla="*/ 1018 w 1137"/>
              <a:gd name="T99" fmla="*/ 157 h 401"/>
              <a:gd name="T100" fmla="*/ 1038 w 1137"/>
              <a:gd name="T101" fmla="*/ 177 h 401"/>
              <a:gd name="T102" fmla="*/ 1060 w 1137"/>
              <a:gd name="T103" fmla="*/ 201 h 401"/>
              <a:gd name="T104" fmla="*/ 1081 w 1137"/>
              <a:gd name="T105" fmla="*/ 230 h 401"/>
              <a:gd name="T106" fmla="*/ 1094 w 1137"/>
              <a:gd name="T107" fmla="*/ 251 h 401"/>
              <a:gd name="T108" fmla="*/ 1107 w 1137"/>
              <a:gd name="T109" fmla="*/ 275 h 401"/>
              <a:gd name="T110" fmla="*/ 1121 w 1137"/>
              <a:gd name="T111" fmla="*/ 310 h 401"/>
              <a:gd name="T112" fmla="*/ 1130 w 1137"/>
              <a:gd name="T113" fmla="*/ 340 h 401"/>
              <a:gd name="T114" fmla="*/ 1137 w 1137"/>
              <a:gd name="T115" fmla="*/ 389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7" h="401">
                <a:moveTo>
                  <a:pt x="0" y="401"/>
                </a:moveTo>
                <a:lnTo>
                  <a:pt x="1" y="381"/>
                </a:lnTo>
                <a:lnTo>
                  <a:pt x="3" y="368"/>
                </a:lnTo>
                <a:lnTo>
                  <a:pt x="4" y="358"/>
                </a:lnTo>
                <a:lnTo>
                  <a:pt x="5" y="350"/>
                </a:lnTo>
                <a:lnTo>
                  <a:pt x="7" y="344"/>
                </a:lnTo>
                <a:lnTo>
                  <a:pt x="8" y="338"/>
                </a:lnTo>
                <a:lnTo>
                  <a:pt x="10" y="332"/>
                </a:lnTo>
                <a:lnTo>
                  <a:pt x="11" y="327"/>
                </a:lnTo>
                <a:lnTo>
                  <a:pt x="12" y="322"/>
                </a:lnTo>
                <a:lnTo>
                  <a:pt x="15" y="313"/>
                </a:lnTo>
                <a:lnTo>
                  <a:pt x="17" y="308"/>
                </a:lnTo>
                <a:lnTo>
                  <a:pt x="18" y="304"/>
                </a:lnTo>
                <a:lnTo>
                  <a:pt x="21" y="297"/>
                </a:lnTo>
                <a:lnTo>
                  <a:pt x="22" y="293"/>
                </a:lnTo>
                <a:lnTo>
                  <a:pt x="24" y="290"/>
                </a:lnTo>
                <a:lnTo>
                  <a:pt x="27" y="283"/>
                </a:lnTo>
                <a:lnTo>
                  <a:pt x="32" y="271"/>
                </a:lnTo>
                <a:lnTo>
                  <a:pt x="34" y="269"/>
                </a:lnTo>
                <a:lnTo>
                  <a:pt x="35" y="266"/>
                </a:lnTo>
                <a:lnTo>
                  <a:pt x="38" y="261"/>
                </a:lnTo>
                <a:lnTo>
                  <a:pt x="43" y="251"/>
                </a:lnTo>
                <a:lnTo>
                  <a:pt x="54" y="234"/>
                </a:lnTo>
                <a:lnTo>
                  <a:pt x="55" y="232"/>
                </a:lnTo>
                <a:lnTo>
                  <a:pt x="56" y="230"/>
                </a:lnTo>
                <a:lnTo>
                  <a:pt x="59" y="226"/>
                </a:lnTo>
                <a:lnTo>
                  <a:pt x="64" y="219"/>
                </a:lnTo>
                <a:lnTo>
                  <a:pt x="75" y="205"/>
                </a:lnTo>
                <a:lnTo>
                  <a:pt x="76" y="203"/>
                </a:lnTo>
                <a:lnTo>
                  <a:pt x="77" y="202"/>
                </a:lnTo>
                <a:lnTo>
                  <a:pt x="80" y="198"/>
                </a:lnTo>
                <a:lnTo>
                  <a:pt x="85" y="192"/>
                </a:lnTo>
                <a:lnTo>
                  <a:pt x="96" y="180"/>
                </a:lnTo>
                <a:lnTo>
                  <a:pt x="117" y="159"/>
                </a:lnTo>
                <a:lnTo>
                  <a:pt x="118" y="158"/>
                </a:lnTo>
                <a:lnTo>
                  <a:pt x="120" y="157"/>
                </a:lnTo>
                <a:lnTo>
                  <a:pt x="122" y="154"/>
                </a:lnTo>
                <a:lnTo>
                  <a:pt x="127" y="150"/>
                </a:lnTo>
                <a:lnTo>
                  <a:pt x="138" y="141"/>
                </a:lnTo>
                <a:lnTo>
                  <a:pt x="159" y="125"/>
                </a:lnTo>
                <a:lnTo>
                  <a:pt x="160" y="124"/>
                </a:lnTo>
                <a:lnTo>
                  <a:pt x="161" y="123"/>
                </a:lnTo>
                <a:lnTo>
                  <a:pt x="164" y="121"/>
                </a:lnTo>
                <a:lnTo>
                  <a:pt x="169" y="117"/>
                </a:lnTo>
                <a:lnTo>
                  <a:pt x="179" y="110"/>
                </a:lnTo>
                <a:lnTo>
                  <a:pt x="200" y="97"/>
                </a:lnTo>
                <a:lnTo>
                  <a:pt x="201" y="96"/>
                </a:lnTo>
                <a:lnTo>
                  <a:pt x="203" y="95"/>
                </a:lnTo>
                <a:lnTo>
                  <a:pt x="206" y="93"/>
                </a:lnTo>
                <a:lnTo>
                  <a:pt x="211" y="90"/>
                </a:lnTo>
                <a:lnTo>
                  <a:pt x="223" y="84"/>
                </a:lnTo>
                <a:lnTo>
                  <a:pt x="245" y="72"/>
                </a:lnTo>
                <a:lnTo>
                  <a:pt x="247" y="71"/>
                </a:lnTo>
                <a:lnTo>
                  <a:pt x="248" y="71"/>
                </a:lnTo>
                <a:lnTo>
                  <a:pt x="251" y="69"/>
                </a:lnTo>
                <a:lnTo>
                  <a:pt x="256" y="67"/>
                </a:lnTo>
                <a:lnTo>
                  <a:pt x="268" y="61"/>
                </a:lnTo>
                <a:lnTo>
                  <a:pt x="290" y="52"/>
                </a:lnTo>
                <a:lnTo>
                  <a:pt x="292" y="51"/>
                </a:lnTo>
                <a:lnTo>
                  <a:pt x="293" y="51"/>
                </a:lnTo>
                <a:lnTo>
                  <a:pt x="295" y="50"/>
                </a:lnTo>
                <a:lnTo>
                  <a:pt x="301" y="48"/>
                </a:lnTo>
                <a:lnTo>
                  <a:pt x="311" y="44"/>
                </a:lnTo>
                <a:lnTo>
                  <a:pt x="332" y="37"/>
                </a:lnTo>
                <a:lnTo>
                  <a:pt x="334" y="36"/>
                </a:lnTo>
                <a:lnTo>
                  <a:pt x="335" y="36"/>
                </a:lnTo>
                <a:lnTo>
                  <a:pt x="338" y="35"/>
                </a:lnTo>
                <a:lnTo>
                  <a:pt x="343" y="33"/>
                </a:lnTo>
                <a:lnTo>
                  <a:pt x="353" y="30"/>
                </a:lnTo>
                <a:lnTo>
                  <a:pt x="374" y="24"/>
                </a:lnTo>
                <a:lnTo>
                  <a:pt x="376" y="24"/>
                </a:lnTo>
                <a:lnTo>
                  <a:pt x="377" y="24"/>
                </a:lnTo>
                <a:lnTo>
                  <a:pt x="380" y="23"/>
                </a:lnTo>
                <a:lnTo>
                  <a:pt x="386" y="21"/>
                </a:lnTo>
                <a:lnTo>
                  <a:pt x="397" y="19"/>
                </a:lnTo>
                <a:lnTo>
                  <a:pt x="398" y="18"/>
                </a:lnTo>
                <a:lnTo>
                  <a:pt x="400" y="18"/>
                </a:lnTo>
                <a:lnTo>
                  <a:pt x="403" y="17"/>
                </a:lnTo>
                <a:lnTo>
                  <a:pt x="408" y="16"/>
                </a:lnTo>
                <a:lnTo>
                  <a:pt x="420" y="14"/>
                </a:lnTo>
                <a:lnTo>
                  <a:pt x="421" y="14"/>
                </a:lnTo>
                <a:lnTo>
                  <a:pt x="423" y="13"/>
                </a:lnTo>
                <a:lnTo>
                  <a:pt x="426" y="13"/>
                </a:lnTo>
                <a:lnTo>
                  <a:pt x="431" y="12"/>
                </a:lnTo>
                <a:lnTo>
                  <a:pt x="443" y="10"/>
                </a:lnTo>
                <a:lnTo>
                  <a:pt x="444" y="10"/>
                </a:lnTo>
                <a:lnTo>
                  <a:pt x="445" y="10"/>
                </a:lnTo>
                <a:lnTo>
                  <a:pt x="448" y="9"/>
                </a:lnTo>
                <a:lnTo>
                  <a:pt x="454" y="8"/>
                </a:lnTo>
                <a:lnTo>
                  <a:pt x="466" y="6"/>
                </a:lnTo>
                <a:lnTo>
                  <a:pt x="467" y="6"/>
                </a:lnTo>
                <a:lnTo>
                  <a:pt x="468" y="6"/>
                </a:lnTo>
                <a:lnTo>
                  <a:pt x="471" y="6"/>
                </a:lnTo>
                <a:lnTo>
                  <a:pt x="477" y="5"/>
                </a:lnTo>
                <a:lnTo>
                  <a:pt x="478" y="5"/>
                </a:lnTo>
                <a:lnTo>
                  <a:pt x="479" y="5"/>
                </a:lnTo>
                <a:lnTo>
                  <a:pt x="482" y="5"/>
                </a:lnTo>
                <a:lnTo>
                  <a:pt x="488" y="4"/>
                </a:lnTo>
                <a:lnTo>
                  <a:pt x="489" y="4"/>
                </a:lnTo>
                <a:lnTo>
                  <a:pt x="491" y="4"/>
                </a:lnTo>
                <a:lnTo>
                  <a:pt x="493" y="3"/>
                </a:lnTo>
                <a:lnTo>
                  <a:pt x="499" y="3"/>
                </a:lnTo>
                <a:lnTo>
                  <a:pt x="501" y="3"/>
                </a:lnTo>
                <a:lnTo>
                  <a:pt x="502" y="2"/>
                </a:lnTo>
                <a:lnTo>
                  <a:pt x="505" y="2"/>
                </a:lnTo>
                <a:lnTo>
                  <a:pt x="510" y="2"/>
                </a:lnTo>
                <a:lnTo>
                  <a:pt x="512" y="2"/>
                </a:lnTo>
                <a:lnTo>
                  <a:pt x="513" y="2"/>
                </a:lnTo>
                <a:lnTo>
                  <a:pt x="516" y="2"/>
                </a:lnTo>
                <a:lnTo>
                  <a:pt x="517" y="2"/>
                </a:lnTo>
                <a:lnTo>
                  <a:pt x="519" y="1"/>
                </a:lnTo>
                <a:lnTo>
                  <a:pt x="521" y="1"/>
                </a:lnTo>
                <a:lnTo>
                  <a:pt x="523" y="1"/>
                </a:lnTo>
                <a:lnTo>
                  <a:pt x="524" y="1"/>
                </a:lnTo>
                <a:lnTo>
                  <a:pt x="527" y="1"/>
                </a:lnTo>
                <a:lnTo>
                  <a:pt x="532" y="1"/>
                </a:lnTo>
                <a:lnTo>
                  <a:pt x="534" y="1"/>
                </a:lnTo>
                <a:lnTo>
                  <a:pt x="535" y="0"/>
                </a:lnTo>
                <a:lnTo>
                  <a:pt x="538" y="0"/>
                </a:lnTo>
                <a:lnTo>
                  <a:pt x="540" y="0"/>
                </a:lnTo>
                <a:lnTo>
                  <a:pt x="541" y="0"/>
                </a:lnTo>
                <a:lnTo>
                  <a:pt x="544" y="0"/>
                </a:lnTo>
                <a:lnTo>
                  <a:pt x="545" y="0"/>
                </a:lnTo>
                <a:lnTo>
                  <a:pt x="547" y="0"/>
                </a:lnTo>
                <a:lnTo>
                  <a:pt x="548" y="0"/>
                </a:lnTo>
                <a:lnTo>
                  <a:pt x="549" y="0"/>
                </a:lnTo>
                <a:lnTo>
                  <a:pt x="551" y="0"/>
                </a:lnTo>
                <a:lnTo>
                  <a:pt x="552" y="0"/>
                </a:lnTo>
                <a:lnTo>
                  <a:pt x="554" y="0"/>
                </a:lnTo>
                <a:lnTo>
                  <a:pt x="555" y="0"/>
                </a:lnTo>
                <a:lnTo>
                  <a:pt x="556" y="0"/>
                </a:lnTo>
                <a:lnTo>
                  <a:pt x="557" y="0"/>
                </a:lnTo>
                <a:lnTo>
                  <a:pt x="559" y="0"/>
                </a:lnTo>
                <a:lnTo>
                  <a:pt x="560" y="0"/>
                </a:lnTo>
                <a:lnTo>
                  <a:pt x="561" y="0"/>
                </a:lnTo>
                <a:lnTo>
                  <a:pt x="563" y="0"/>
                </a:lnTo>
                <a:lnTo>
                  <a:pt x="564" y="0"/>
                </a:lnTo>
                <a:lnTo>
                  <a:pt x="565" y="0"/>
                </a:lnTo>
                <a:lnTo>
                  <a:pt x="567" y="0"/>
                </a:lnTo>
                <a:lnTo>
                  <a:pt x="568" y="0"/>
                </a:lnTo>
                <a:lnTo>
                  <a:pt x="569" y="0"/>
                </a:lnTo>
                <a:lnTo>
                  <a:pt x="571" y="0"/>
                </a:lnTo>
                <a:lnTo>
                  <a:pt x="572" y="0"/>
                </a:lnTo>
                <a:lnTo>
                  <a:pt x="573" y="0"/>
                </a:lnTo>
                <a:lnTo>
                  <a:pt x="575" y="0"/>
                </a:lnTo>
                <a:lnTo>
                  <a:pt x="576" y="0"/>
                </a:lnTo>
                <a:lnTo>
                  <a:pt x="577" y="0"/>
                </a:lnTo>
                <a:lnTo>
                  <a:pt x="579" y="0"/>
                </a:lnTo>
                <a:lnTo>
                  <a:pt x="580" y="0"/>
                </a:lnTo>
                <a:lnTo>
                  <a:pt x="581" y="0"/>
                </a:lnTo>
                <a:lnTo>
                  <a:pt x="582" y="0"/>
                </a:lnTo>
                <a:lnTo>
                  <a:pt x="584" y="0"/>
                </a:lnTo>
                <a:lnTo>
                  <a:pt x="586" y="0"/>
                </a:lnTo>
                <a:lnTo>
                  <a:pt x="588" y="0"/>
                </a:lnTo>
                <a:lnTo>
                  <a:pt x="589" y="0"/>
                </a:lnTo>
                <a:lnTo>
                  <a:pt x="592" y="0"/>
                </a:lnTo>
                <a:lnTo>
                  <a:pt x="593" y="0"/>
                </a:lnTo>
                <a:lnTo>
                  <a:pt x="594" y="0"/>
                </a:lnTo>
                <a:lnTo>
                  <a:pt x="597" y="0"/>
                </a:lnTo>
                <a:lnTo>
                  <a:pt x="598" y="0"/>
                </a:lnTo>
                <a:lnTo>
                  <a:pt x="599" y="0"/>
                </a:lnTo>
                <a:lnTo>
                  <a:pt x="602" y="0"/>
                </a:lnTo>
                <a:lnTo>
                  <a:pt x="603" y="1"/>
                </a:lnTo>
                <a:lnTo>
                  <a:pt x="604" y="1"/>
                </a:lnTo>
                <a:lnTo>
                  <a:pt x="607" y="1"/>
                </a:lnTo>
                <a:lnTo>
                  <a:pt x="608" y="1"/>
                </a:lnTo>
                <a:lnTo>
                  <a:pt x="610" y="1"/>
                </a:lnTo>
                <a:lnTo>
                  <a:pt x="612" y="1"/>
                </a:lnTo>
                <a:lnTo>
                  <a:pt x="618" y="1"/>
                </a:lnTo>
                <a:lnTo>
                  <a:pt x="619" y="1"/>
                </a:lnTo>
                <a:lnTo>
                  <a:pt x="620" y="2"/>
                </a:lnTo>
                <a:lnTo>
                  <a:pt x="623" y="2"/>
                </a:lnTo>
                <a:lnTo>
                  <a:pt x="628" y="2"/>
                </a:lnTo>
                <a:lnTo>
                  <a:pt x="629" y="2"/>
                </a:lnTo>
                <a:lnTo>
                  <a:pt x="631" y="2"/>
                </a:lnTo>
                <a:lnTo>
                  <a:pt x="633" y="2"/>
                </a:lnTo>
                <a:lnTo>
                  <a:pt x="639" y="3"/>
                </a:lnTo>
                <a:lnTo>
                  <a:pt x="640" y="3"/>
                </a:lnTo>
                <a:lnTo>
                  <a:pt x="641" y="3"/>
                </a:lnTo>
                <a:lnTo>
                  <a:pt x="644" y="3"/>
                </a:lnTo>
                <a:lnTo>
                  <a:pt x="650" y="4"/>
                </a:lnTo>
                <a:lnTo>
                  <a:pt x="651" y="4"/>
                </a:lnTo>
                <a:lnTo>
                  <a:pt x="653" y="4"/>
                </a:lnTo>
                <a:lnTo>
                  <a:pt x="655" y="5"/>
                </a:lnTo>
                <a:lnTo>
                  <a:pt x="661" y="5"/>
                </a:lnTo>
                <a:lnTo>
                  <a:pt x="663" y="5"/>
                </a:lnTo>
                <a:lnTo>
                  <a:pt x="664" y="6"/>
                </a:lnTo>
                <a:lnTo>
                  <a:pt x="667" y="6"/>
                </a:lnTo>
                <a:lnTo>
                  <a:pt x="672" y="7"/>
                </a:lnTo>
                <a:lnTo>
                  <a:pt x="684" y="8"/>
                </a:lnTo>
                <a:lnTo>
                  <a:pt x="685" y="8"/>
                </a:lnTo>
                <a:lnTo>
                  <a:pt x="686" y="9"/>
                </a:lnTo>
                <a:lnTo>
                  <a:pt x="689" y="9"/>
                </a:lnTo>
                <a:lnTo>
                  <a:pt x="695" y="10"/>
                </a:lnTo>
                <a:lnTo>
                  <a:pt x="706" y="12"/>
                </a:lnTo>
                <a:lnTo>
                  <a:pt x="708" y="12"/>
                </a:lnTo>
                <a:lnTo>
                  <a:pt x="709" y="12"/>
                </a:lnTo>
                <a:lnTo>
                  <a:pt x="712" y="13"/>
                </a:lnTo>
                <a:lnTo>
                  <a:pt x="718" y="14"/>
                </a:lnTo>
                <a:lnTo>
                  <a:pt x="729" y="16"/>
                </a:lnTo>
                <a:lnTo>
                  <a:pt x="730" y="17"/>
                </a:lnTo>
                <a:lnTo>
                  <a:pt x="732" y="17"/>
                </a:lnTo>
                <a:lnTo>
                  <a:pt x="734" y="17"/>
                </a:lnTo>
                <a:lnTo>
                  <a:pt x="739" y="19"/>
                </a:lnTo>
                <a:lnTo>
                  <a:pt x="750" y="21"/>
                </a:lnTo>
                <a:lnTo>
                  <a:pt x="751" y="21"/>
                </a:lnTo>
                <a:lnTo>
                  <a:pt x="753" y="22"/>
                </a:lnTo>
                <a:lnTo>
                  <a:pt x="755" y="22"/>
                </a:lnTo>
                <a:lnTo>
                  <a:pt x="761" y="24"/>
                </a:lnTo>
                <a:lnTo>
                  <a:pt x="771" y="26"/>
                </a:lnTo>
                <a:lnTo>
                  <a:pt x="773" y="27"/>
                </a:lnTo>
                <a:lnTo>
                  <a:pt x="774" y="27"/>
                </a:lnTo>
                <a:lnTo>
                  <a:pt x="776" y="28"/>
                </a:lnTo>
                <a:lnTo>
                  <a:pt x="782" y="29"/>
                </a:lnTo>
                <a:lnTo>
                  <a:pt x="792" y="32"/>
                </a:lnTo>
                <a:lnTo>
                  <a:pt x="814" y="39"/>
                </a:lnTo>
                <a:lnTo>
                  <a:pt x="815" y="40"/>
                </a:lnTo>
                <a:lnTo>
                  <a:pt x="816" y="40"/>
                </a:lnTo>
                <a:lnTo>
                  <a:pt x="819" y="41"/>
                </a:lnTo>
                <a:lnTo>
                  <a:pt x="824" y="43"/>
                </a:lnTo>
                <a:lnTo>
                  <a:pt x="834" y="47"/>
                </a:lnTo>
                <a:lnTo>
                  <a:pt x="853" y="54"/>
                </a:lnTo>
                <a:lnTo>
                  <a:pt x="855" y="55"/>
                </a:lnTo>
                <a:lnTo>
                  <a:pt x="856" y="56"/>
                </a:lnTo>
                <a:lnTo>
                  <a:pt x="857" y="56"/>
                </a:lnTo>
                <a:lnTo>
                  <a:pt x="860" y="57"/>
                </a:lnTo>
                <a:lnTo>
                  <a:pt x="865" y="59"/>
                </a:lnTo>
                <a:lnTo>
                  <a:pt x="876" y="64"/>
                </a:lnTo>
                <a:lnTo>
                  <a:pt x="896" y="74"/>
                </a:lnTo>
                <a:lnTo>
                  <a:pt x="898" y="75"/>
                </a:lnTo>
                <a:lnTo>
                  <a:pt x="899" y="75"/>
                </a:lnTo>
                <a:lnTo>
                  <a:pt x="902" y="77"/>
                </a:lnTo>
                <a:lnTo>
                  <a:pt x="907" y="80"/>
                </a:lnTo>
                <a:lnTo>
                  <a:pt x="919" y="86"/>
                </a:lnTo>
                <a:lnTo>
                  <a:pt x="941" y="99"/>
                </a:lnTo>
                <a:lnTo>
                  <a:pt x="943" y="100"/>
                </a:lnTo>
                <a:lnTo>
                  <a:pt x="944" y="101"/>
                </a:lnTo>
                <a:lnTo>
                  <a:pt x="947" y="103"/>
                </a:lnTo>
                <a:lnTo>
                  <a:pt x="952" y="106"/>
                </a:lnTo>
                <a:lnTo>
                  <a:pt x="964" y="114"/>
                </a:lnTo>
                <a:lnTo>
                  <a:pt x="986" y="130"/>
                </a:lnTo>
                <a:lnTo>
                  <a:pt x="988" y="131"/>
                </a:lnTo>
                <a:lnTo>
                  <a:pt x="989" y="132"/>
                </a:lnTo>
                <a:lnTo>
                  <a:pt x="991" y="134"/>
                </a:lnTo>
                <a:lnTo>
                  <a:pt x="997" y="139"/>
                </a:lnTo>
                <a:lnTo>
                  <a:pt x="1007" y="148"/>
                </a:lnTo>
                <a:lnTo>
                  <a:pt x="1008" y="148"/>
                </a:lnTo>
                <a:lnTo>
                  <a:pt x="1010" y="150"/>
                </a:lnTo>
                <a:lnTo>
                  <a:pt x="1012" y="152"/>
                </a:lnTo>
                <a:lnTo>
                  <a:pt x="1018" y="157"/>
                </a:lnTo>
                <a:lnTo>
                  <a:pt x="1028" y="167"/>
                </a:lnTo>
                <a:lnTo>
                  <a:pt x="1029" y="168"/>
                </a:lnTo>
                <a:lnTo>
                  <a:pt x="1031" y="169"/>
                </a:lnTo>
                <a:lnTo>
                  <a:pt x="1033" y="172"/>
                </a:lnTo>
                <a:lnTo>
                  <a:pt x="1038" y="177"/>
                </a:lnTo>
                <a:lnTo>
                  <a:pt x="1049" y="189"/>
                </a:lnTo>
                <a:lnTo>
                  <a:pt x="1050" y="190"/>
                </a:lnTo>
                <a:lnTo>
                  <a:pt x="1052" y="192"/>
                </a:lnTo>
                <a:lnTo>
                  <a:pt x="1054" y="195"/>
                </a:lnTo>
                <a:lnTo>
                  <a:pt x="1060" y="201"/>
                </a:lnTo>
                <a:lnTo>
                  <a:pt x="1070" y="214"/>
                </a:lnTo>
                <a:lnTo>
                  <a:pt x="1071" y="216"/>
                </a:lnTo>
                <a:lnTo>
                  <a:pt x="1073" y="218"/>
                </a:lnTo>
                <a:lnTo>
                  <a:pt x="1076" y="222"/>
                </a:lnTo>
                <a:lnTo>
                  <a:pt x="1081" y="230"/>
                </a:lnTo>
                <a:lnTo>
                  <a:pt x="1083" y="233"/>
                </a:lnTo>
                <a:lnTo>
                  <a:pt x="1084" y="235"/>
                </a:lnTo>
                <a:lnTo>
                  <a:pt x="1087" y="239"/>
                </a:lnTo>
                <a:lnTo>
                  <a:pt x="1093" y="249"/>
                </a:lnTo>
                <a:lnTo>
                  <a:pt x="1094" y="251"/>
                </a:lnTo>
                <a:lnTo>
                  <a:pt x="1096" y="254"/>
                </a:lnTo>
                <a:lnTo>
                  <a:pt x="1098" y="258"/>
                </a:lnTo>
                <a:lnTo>
                  <a:pt x="1104" y="269"/>
                </a:lnTo>
                <a:lnTo>
                  <a:pt x="1106" y="272"/>
                </a:lnTo>
                <a:lnTo>
                  <a:pt x="1107" y="275"/>
                </a:lnTo>
                <a:lnTo>
                  <a:pt x="1110" y="281"/>
                </a:lnTo>
                <a:lnTo>
                  <a:pt x="1115" y="295"/>
                </a:lnTo>
                <a:lnTo>
                  <a:pt x="1117" y="298"/>
                </a:lnTo>
                <a:lnTo>
                  <a:pt x="1118" y="302"/>
                </a:lnTo>
                <a:lnTo>
                  <a:pt x="1121" y="310"/>
                </a:lnTo>
                <a:lnTo>
                  <a:pt x="1123" y="314"/>
                </a:lnTo>
                <a:lnTo>
                  <a:pt x="1124" y="319"/>
                </a:lnTo>
                <a:lnTo>
                  <a:pt x="1127" y="329"/>
                </a:lnTo>
                <a:lnTo>
                  <a:pt x="1128" y="334"/>
                </a:lnTo>
                <a:lnTo>
                  <a:pt x="1130" y="340"/>
                </a:lnTo>
                <a:lnTo>
                  <a:pt x="1131" y="346"/>
                </a:lnTo>
                <a:lnTo>
                  <a:pt x="1132" y="354"/>
                </a:lnTo>
                <a:lnTo>
                  <a:pt x="1134" y="362"/>
                </a:lnTo>
                <a:lnTo>
                  <a:pt x="1135" y="373"/>
                </a:lnTo>
                <a:lnTo>
                  <a:pt x="1137" y="389"/>
                </a:lnTo>
                <a:lnTo>
                  <a:pt x="1137" y="400"/>
                </a:lnTo>
              </a:path>
            </a:pathLst>
          </a:custGeom>
          <a:noFill/>
          <a:ln w="68263" cap="sq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4BA0255-2671-4D49-8CDD-F07393AD86E6}"/>
              </a:ext>
            </a:extLst>
          </p:cNvPr>
          <p:cNvSpPr>
            <a:spLocks/>
          </p:cNvSpPr>
          <p:nvPr/>
        </p:nvSpPr>
        <p:spPr bwMode="auto">
          <a:xfrm>
            <a:off x="2252114" y="3435350"/>
            <a:ext cx="1804988" cy="636588"/>
          </a:xfrm>
          <a:custGeom>
            <a:avLst/>
            <a:gdLst>
              <a:gd name="T0" fmla="*/ 5 w 1137"/>
              <a:gd name="T1" fmla="*/ 51 h 401"/>
              <a:gd name="T2" fmla="*/ 12 w 1137"/>
              <a:gd name="T3" fmla="*/ 80 h 401"/>
              <a:gd name="T4" fmla="*/ 22 w 1137"/>
              <a:gd name="T5" fmla="*/ 108 h 401"/>
              <a:gd name="T6" fmla="*/ 35 w 1137"/>
              <a:gd name="T7" fmla="*/ 135 h 401"/>
              <a:gd name="T8" fmla="*/ 56 w 1137"/>
              <a:gd name="T9" fmla="*/ 171 h 401"/>
              <a:gd name="T10" fmla="*/ 77 w 1137"/>
              <a:gd name="T11" fmla="*/ 200 h 401"/>
              <a:gd name="T12" fmla="*/ 118 w 1137"/>
              <a:gd name="T13" fmla="*/ 243 h 401"/>
              <a:gd name="T14" fmla="*/ 159 w 1137"/>
              <a:gd name="T15" fmla="*/ 277 h 401"/>
              <a:gd name="T16" fmla="*/ 179 w 1137"/>
              <a:gd name="T17" fmla="*/ 292 h 401"/>
              <a:gd name="T18" fmla="*/ 211 w 1137"/>
              <a:gd name="T19" fmla="*/ 311 h 401"/>
              <a:gd name="T20" fmla="*/ 251 w 1137"/>
              <a:gd name="T21" fmla="*/ 332 h 401"/>
              <a:gd name="T22" fmla="*/ 293 w 1137"/>
              <a:gd name="T23" fmla="*/ 351 h 401"/>
              <a:gd name="T24" fmla="*/ 334 w 1137"/>
              <a:gd name="T25" fmla="*/ 365 h 401"/>
              <a:gd name="T26" fmla="*/ 374 w 1137"/>
              <a:gd name="T27" fmla="*/ 377 h 401"/>
              <a:gd name="T28" fmla="*/ 397 w 1137"/>
              <a:gd name="T29" fmla="*/ 383 h 401"/>
              <a:gd name="T30" fmla="*/ 420 w 1137"/>
              <a:gd name="T31" fmla="*/ 387 h 401"/>
              <a:gd name="T32" fmla="*/ 443 w 1137"/>
              <a:gd name="T33" fmla="*/ 391 h 401"/>
              <a:gd name="T34" fmla="*/ 466 w 1137"/>
              <a:gd name="T35" fmla="*/ 395 h 401"/>
              <a:gd name="T36" fmla="*/ 478 w 1137"/>
              <a:gd name="T37" fmla="*/ 396 h 401"/>
              <a:gd name="T38" fmla="*/ 491 w 1137"/>
              <a:gd name="T39" fmla="*/ 398 h 401"/>
              <a:gd name="T40" fmla="*/ 505 w 1137"/>
              <a:gd name="T41" fmla="*/ 399 h 401"/>
              <a:gd name="T42" fmla="*/ 517 w 1137"/>
              <a:gd name="T43" fmla="*/ 400 h 401"/>
              <a:gd name="T44" fmla="*/ 527 w 1137"/>
              <a:gd name="T45" fmla="*/ 401 h 401"/>
              <a:gd name="T46" fmla="*/ 540 w 1137"/>
              <a:gd name="T47" fmla="*/ 401 h 401"/>
              <a:gd name="T48" fmla="*/ 548 w 1137"/>
              <a:gd name="T49" fmla="*/ 401 h 401"/>
              <a:gd name="T50" fmla="*/ 555 w 1137"/>
              <a:gd name="T51" fmla="*/ 401 h 401"/>
              <a:gd name="T52" fmla="*/ 561 w 1137"/>
              <a:gd name="T53" fmla="*/ 401 h 401"/>
              <a:gd name="T54" fmla="*/ 568 w 1137"/>
              <a:gd name="T55" fmla="*/ 401 h 401"/>
              <a:gd name="T56" fmla="*/ 575 w 1137"/>
              <a:gd name="T57" fmla="*/ 401 h 401"/>
              <a:gd name="T58" fmla="*/ 581 w 1137"/>
              <a:gd name="T59" fmla="*/ 401 h 401"/>
              <a:gd name="T60" fmla="*/ 589 w 1137"/>
              <a:gd name="T61" fmla="*/ 401 h 401"/>
              <a:gd name="T62" fmla="*/ 598 w 1137"/>
              <a:gd name="T63" fmla="*/ 401 h 401"/>
              <a:gd name="T64" fmla="*/ 607 w 1137"/>
              <a:gd name="T65" fmla="*/ 401 h 401"/>
              <a:gd name="T66" fmla="*/ 619 w 1137"/>
              <a:gd name="T67" fmla="*/ 400 h 401"/>
              <a:gd name="T68" fmla="*/ 631 w 1137"/>
              <a:gd name="T69" fmla="*/ 399 h 401"/>
              <a:gd name="T70" fmla="*/ 644 w 1137"/>
              <a:gd name="T71" fmla="*/ 398 h 401"/>
              <a:gd name="T72" fmla="*/ 661 w 1137"/>
              <a:gd name="T73" fmla="*/ 396 h 401"/>
              <a:gd name="T74" fmla="*/ 684 w 1137"/>
              <a:gd name="T75" fmla="*/ 393 h 401"/>
              <a:gd name="T76" fmla="*/ 706 w 1137"/>
              <a:gd name="T77" fmla="*/ 390 h 401"/>
              <a:gd name="T78" fmla="*/ 729 w 1137"/>
              <a:gd name="T79" fmla="*/ 385 h 401"/>
              <a:gd name="T80" fmla="*/ 750 w 1137"/>
              <a:gd name="T81" fmla="*/ 380 h 401"/>
              <a:gd name="T82" fmla="*/ 771 w 1137"/>
              <a:gd name="T83" fmla="*/ 375 h 401"/>
              <a:gd name="T84" fmla="*/ 792 w 1137"/>
              <a:gd name="T85" fmla="*/ 369 h 401"/>
              <a:gd name="T86" fmla="*/ 824 w 1137"/>
              <a:gd name="T87" fmla="*/ 358 h 401"/>
              <a:gd name="T88" fmla="*/ 857 w 1137"/>
              <a:gd name="T89" fmla="*/ 345 h 401"/>
              <a:gd name="T90" fmla="*/ 898 w 1137"/>
              <a:gd name="T91" fmla="*/ 327 h 401"/>
              <a:gd name="T92" fmla="*/ 941 w 1137"/>
              <a:gd name="T93" fmla="*/ 302 h 401"/>
              <a:gd name="T94" fmla="*/ 964 w 1137"/>
              <a:gd name="T95" fmla="*/ 288 h 401"/>
              <a:gd name="T96" fmla="*/ 997 w 1137"/>
              <a:gd name="T97" fmla="*/ 263 h 401"/>
              <a:gd name="T98" fmla="*/ 1018 w 1137"/>
              <a:gd name="T99" fmla="*/ 245 h 401"/>
              <a:gd name="T100" fmla="*/ 1038 w 1137"/>
              <a:gd name="T101" fmla="*/ 224 h 401"/>
              <a:gd name="T102" fmla="*/ 1060 w 1137"/>
              <a:gd name="T103" fmla="*/ 200 h 401"/>
              <a:gd name="T104" fmla="*/ 1081 w 1137"/>
              <a:gd name="T105" fmla="*/ 171 h 401"/>
              <a:gd name="T106" fmla="*/ 1094 w 1137"/>
              <a:gd name="T107" fmla="*/ 150 h 401"/>
              <a:gd name="T108" fmla="*/ 1107 w 1137"/>
              <a:gd name="T109" fmla="*/ 126 h 401"/>
              <a:gd name="T110" fmla="*/ 1121 w 1137"/>
              <a:gd name="T111" fmla="*/ 91 h 401"/>
              <a:gd name="T112" fmla="*/ 1130 w 1137"/>
              <a:gd name="T113" fmla="*/ 61 h 401"/>
              <a:gd name="T114" fmla="*/ 1137 w 1137"/>
              <a:gd name="T115" fmla="*/ 12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7" h="401">
                <a:moveTo>
                  <a:pt x="0" y="0"/>
                </a:moveTo>
                <a:lnTo>
                  <a:pt x="1" y="21"/>
                </a:lnTo>
                <a:lnTo>
                  <a:pt x="3" y="33"/>
                </a:lnTo>
                <a:lnTo>
                  <a:pt x="4" y="43"/>
                </a:lnTo>
                <a:lnTo>
                  <a:pt x="5" y="51"/>
                </a:lnTo>
                <a:lnTo>
                  <a:pt x="7" y="58"/>
                </a:lnTo>
                <a:lnTo>
                  <a:pt x="8" y="64"/>
                </a:lnTo>
                <a:lnTo>
                  <a:pt x="10" y="70"/>
                </a:lnTo>
                <a:lnTo>
                  <a:pt x="11" y="75"/>
                </a:lnTo>
                <a:lnTo>
                  <a:pt x="12" y="80"/>
                </a:lnTo>
                <a:lnTo>
                  <a:pt x="15" y="89"/>
                </a:lnTo>
                <a:lnTo>
                  <a:pt x="17" y="93"/>
                </a:lnTo>
                <a:lnTo>
                  <a:pt x="18" y="97"/>
                </a:lnTo>
                <a:lnTo>
                  <a:pt x="21" y="105"/>
                </a:lnTo>
                <a:lnTo>
                  <a:pt x="22" y="108"/>
                </a:lnTo>
                <a:lnTo>
                  <a:pt x="24" y="112"/>
                </a:lnTo>
                <a:lnTo>
                  <a:pt x="27" y="118"/>
                </a:lnTo>
                <a:lnTo>
                  <a:pt x="32" y="130"/>
                </a:lnTo>
                <a:lnTo>
                  <a:pt x="34" y="133"/>
                </a:lnTo>
                <a:lnTo>
                  <a:pt x="35" y="135"/>
                </a:lnTo>
                <a:lnTo>
                  <a:pt x="38" y="141"/>
                </a:lnTo>
                <a:lnTo>
                  <a:pt x="43" y="150"/>
                </a:lnTo>
                <a:lnTo>
                  <a:pt x="54" y="167"/>
                </a:lnTo>
                <a:lnTo>
                  <a:pt x="55" y="169"/>
                </a:lnTo>
                <a:lnTo>
                  <a:pt x="56" y="171"/>
                </a:lnTo>
                <a:lnTo>
                  <a:pt x="59" y="175"/>
                </a:lnTo>
                <a:lnTo>
                  <a:pt x="64" y="183"/>
                </a:lnTo>
                <a:lnTo>
                  <a:pt x="75" y="197"/>
                </a:lnTo>
                <a:lnTo>
                  <a:pt x="76" y="198"/>
                </a:lnTo>
                <a:lnTo>
                  <a:pt x="77" y="200"/>
                </a:lnTo>
                <a:lnTo>
                  <a:pt x="80" y="203"/>
                </a:lnTo>
                <a:lnTo>
                  <a:pt x="85" y="209"/>
                </a:lnTo>
                <a:lnTo>
                  <a:pt x="96" y="221"/>
                </a:lnTo>
                <a:lnTo>
                  <a:pt x="117" y="242"/>
                </a:lnTo>
                <a:lnTo>
                  <a:pt x="118" y="243"/>
                </a:lnTo>
                <a:lnTo>
                  <a:pt x="120" y="245"/>
                </a:lnTo>
                <a:lnTo>
                  <a:pt x="122" y="247"/>
                </a:lnTo>
                <a:lnTo>
                  <a:pt x="127" y="252"/>
                </a:lnTo>
                <a:lnTo>
                  <a:pt x="138" y="260"/>
                </a:lnTo>
                <a:lnTo>
                  <a:pt x="159" y="277"/>
                </a:lnTo>
                <a:lnTo>
                  <a:pt x="160" y="278"/>
                </a:lnTo>
                <a:lnTo>
                  <a:pt x="161" y="279"/>
                </a:lnTo>
                <a:lnTo>
                  <a:pt x="164" y="281"/>
                </a:lnTo>
                <a:lnTo>
                  <a:pt x="169" y="284"/>
                </a:lnTo>
                <a:lnTo>
                  <a:pt x="179" y="292"/>
                </a:lnTo>
                <a:lnTo>
                  <a:pt x="200" y="305"/>
                </a:lnTo>
                <a:lnTo>
                  <a:pt x="201" y="306"/>
                </a:lnTo>
                <a:lnTo>
                  <a:pt x="203" y="307"/>
                </a:lnTo>
                <a:lnTo>
                  <a:pt x="206" y="308"/>
                </a:lnTo>
                <a:lnTo>
                  <a:pt x="211" y="311"/>
                </a:lnTo>
                <a:lnTo>
                  <a:pt x="223" y="318"/>
                </a:lnTo>
                <a:lnTo>
                  <a:pt x="245" y="329"/>
                </a:lnTo>
                <a:lnTo>
                  <a:pt x="247" y="330"/>
                </a:lnTo>
                <a:lnTo>
                  <a:pt x="248" y="331"/>
                </a:lnTo>
                <a:lnTo>
                  <a:pt x="251" y="332"/>
                </a:lnTo>
                <a:lnTo>
                  <a:pt x="256" y="335"/>
                </a:lnTo>
                <a:lnTo>
                  <a:pt x="268" y="340"/>
                </a:lnTo>
                <a:lnTo>
                  <a:pt x="290" y="350"/>
                </a:lnTo>
                <a:lnTo>
                  <a:pt x="292" y="350"/>
                </a:lnTo>
                <a:lnTo>
                  <a:pt x="293" y="351"/>
                </a:lnTo>
                <a:lnTo>
                  <a:pt x="295" y="352"/>
                </a:lnTo>
                <a:lnTo>
                  <a:pt x="301" y="354"/>
                </a:lnTo>
                <a:lnTo>
                  <a:pt x="311" y="358"/>
                </a:lnTo>
                <a:lnTo>
                  <a:pt x="332" y="365"/>
                </a:lnTo>
                <a:lnTo>
                  <a:pt x="334" y="365"/>
                </a:lnTo>
                <a:lnTo>
                  <a:pt x="335" y="366"/>
                </a:lnTo>
                <a:lnTo>
                  <a:pt x="338" y="367"/>
                </a:lnTo>
                <a:lnTo>
                  <a:pt x="343" y="368"/>
                </a:lnTo>
                <a:lnTo>
                  <a:pt x="353" y="371"/>
                </a:lnTo>
                <a:lnTo>
                  <a:pt x="374" y="377"/>
                </a:lnTo>
                <a:lnTo>
                  <a:pt x="376" y="378"/>
                </a:lnTo>
                <a:lnTo>
                  <a:pt x="377" y="378"/>
                </a:lnTo>
                <a:lnTo>
                  <a:pt x="380" y="379"/>
                </a:lnTo>
                <a:lnTo>
                  <a:pt x="386" y="380"/>
                </a:lnTo>
                <a:lnTo>
                  <a:pt x="397" y="383"/>
                </a:lnTo>
                <a:lnTo>
                  <a:pt x="398" y="383"/>
                </a:lnTo>
                <a:lnTo>
                  <a:pt x="400" y="383"/>
                </a:lnTo>
                <a:lnTo>
                  <a:pt x="403" y="384"/>
                </a:lnTo>
                <a:lnTo>
                  <a:pt x="408" y="385"/>
                </a:lnTo>
                <a:lnTo>
                  <a:pt x="420" y="387"/>
                </a:lnTo>
                <a:lnTo>
                  <a:pt x="421" y="388"/>
                </a:lnTo>
                <a:lnTo>
                  <a:pt x="423" y="388"/>
                </a:lnTo>
                <a:lnTo>
                  <a:pt x="426" y="389"/>
                </a:lnTo>
                <a:lnTo>
                  <a:pt x="431" y="390"/>
                </a:lnTo>
                <a:lnTo>
                  <a:pt x="443" y="391"/>
                </a:lnTo>
                <a:lnTo>
                  <a:pt x="444" y="392"/>
                </a:lnTo>
                <a:lnTo>
                  <a:pt x="445" y="392"/>
                </a:lnTo>
                <a:lnTo>
                  <a:pt x="448" y="392"/>
                </a:lnTo>
                <a:lnTo>
                  <a:pt x="454" y="393"/>
                </a:lnTo>
                <a:lnTo>
                  <a:pt x="466" y="395"/>
                </a:lnTo>
                <a:lnTo>
                  <a:pt x="467" y="395"/>
                </a:lnTo>
                <a:lnTo>
                  <a:pt x="468" y="395"/>
                </a:lnTo>
                <a:lnTo>
                  <a:pt x="471" y="396"/>
                </a:lnTo>
                <a:lnTo>
                  <a:pt x="477" y="396"/>
                </a:lnTo>
                <a:lnTo>
                  <a:pt x="478" y="396"/>
                </a:lnTo>
                <a:lnTo>
                  <a:pt x="479" y="397"/>
                </a:lnTo>
                <a:lnTo>
                  <a:pt x="482" y="397"/>
                </a:lnTo>
                <a:lnTo>
                  <a:pt x="488" y="398"/>
                </a:lnTo>
                <a:lnTo>
                  <a:pt x="489" y="398"/>
                </a:lnTo>
                <a:lnTo>
                  <a:pt x="491" y="398"/>
                </a:lnTo>
                <a:lnTo>
                  <a:pt x="493" y="398"/>
                </a:lnTo>
                <a:lnTo>
                  <a:pt x="499" y="398"/>
                </a:lnTo>
                <a:lnTo>
                  <a:pt x="501" y="399"/>
                </a:lnTo>
                <a:lnTo>
                  <a:pt x="502" y="399"/>
                </a:lnTo>
                <a:lnTo>
                  <a:pt x="505" y="399"/>
                </a:lnTo>
                <a:lnTo>
                  <a:pt x="510" y="399"/>
                </a:lnTo>
                <a:lnTo>
                  <a:pt x="512" y="400"/>
                </a:lnTo>
                <a:lnTo>
                  <a:pt x="513" y="400"/>
                </a:lnTo>
                <a:lnTo>
                  <a:pt x="516" y="400"/>
                </a:lnTo>
                <a:lnTo>
                  <a:pt x="517" y="400"/>
                </a:lnTo>
                <a:lnTo>
                  <a:pt x="519" y="400"/>
                </a:lnTo>
                <a:lnTo>
                  <a:pt x="521" y="400"/>
                </a:lnTo>
                <a:lnTo>
                  <a:pt x="523" y="400"/>
                </a:lnTo>
                <a:lnTo>
                  <a:pt x="524" y="400"/>
                </a:lnTo>
                <a:lnTo>
                  <a:pt x="527" y="401"/>
                </a:lnTo>
                <a:lnTo>
                  <a:pt x="532" y="401"/>
                </a:lnTo>
                <a:lnTo>
                  <a:pt x="534" y="401"/>
                </a:lnTo>
                <a:lnTo>
                  <a:pt x="535" y="401"/>
                </a:lnTo>
                <a:lnTo>
                  <a:pt x="538" y="401"/>
                </a:lnTo>
                <a:lnTo>
                  <a:pt x="540" y="401"/>
                </a:lnTo>
                <a:lnTo>
                  <a:pt x="541" y="401"/>
                </a:lnTo>
                <a:lnTo>
                  <a:pt x="544" y="401"/>
                </a:lnTo>
                <a:lnTo>
                  <a:pt x="545" y="401"/>
                </a:lnTo>
                <a:lnTo>
                  <a:pt x="547" y="401"/>
                </a:lnTo>
                <a:lnTo>
                  <a:pt x="548" y="401"/>
                </a:lnTo>
                <a:lnTo>
                  <a:pt x="549" y="401"/>
                </a:lnTo>
                <a:lnTo>
                  <a:pt x="551" y="401"/>
                </a:lnTo>
                <a:lnTo>
                  <a:pt x="552" y="401"/>
                </a:lnTo>
                <a:lnTo>
                  <a:pt x="554" y="401"/>
                </a:lnTo>
                <a:lnTo>
                  <a:pt x="555" y="401"/>
                </a:lnTo>
                <a:lnTo>
                  <a:pt x="556" y="401"/>
                </a:lnTo>
                <a:lnTo>
                  <a:pt x="557" y="401"/>
                </a:lnTo>
                <a:lnTo>
                  <a:pt x="559" y="401"/>
                </a:lnTo>
                <a:lnTo>
                  <a:pt x="560" y="401"/>
                </a:lnTo>
                <a:lnTo>
                  <a:pt x="561" y="401"/>
                </a:lnTo>
                <a:lnTo>
                  <a:pt x="563" y="401"/>
                </a:lnTo>
                <a:lnTo>
                  <a:pt x="564" y="401"/>
                </a:lnTo>
                <a:lnTo>
                  <a:pt x="565" y="401"/>
                </a:lnTo>
                <a:lnTo>
                  <a:pt x="567" y="401"/>
                </a:lnTo>
                <a:lnTo>
                  <a:pt x="568" y="401"/>
                </a:lnTo>
                <a:lnTo>
                  <a:pt x="569" y="401"/>
                </a:lnTo>
                <a:lnTo>
                  <a:pt x="571" y="401"/>
                </a:lnTo>
                <a:lnTo>
                  <a:pt x="572" y="401"/>
                </a:lnTo>
                <a:lnTo>
                  <a:pt x="573" y="401"/>
                </a:lnTo>
                <a:lnTo>
                  <a:pt x="575" y="401"/>
                </a:lnTo>
                <a:lnTo>
                  <a:pt x="576" y="401"/>
                </a:lnTo>
                <a:lnTo>
                  <a:pt x="577" y="401"/>
                </a:lnTo>
                <a:lnTo>
                  <a:pt x="579" y="401"/>
                </a:lnTo>
                <a:lnTo>
                  <a:pt x="580" y="401"/>
                </a:lnTo>
                <a:lnTo>
                  <a:pt x="581" y="401"/>
                </a:lnTo>
                <a:lnTo>
                  <a:pt x="582" y="401"/>
                </a:lnTo>
                <a:lnTo>
                  <a:pt x="584" y="401"/>
                </a:lnTo>
                <a:lnTo>
                  <a:pt x="586" y="401"/>
                </a:lnTo>
                <a:lnTo>
                  <a:pt x="588" y="401"/>
                </a:lnTo>
                <a:lnTo>
                  <a:pt x="589" y="401"/>
                </a:lnTo>
                <a:lnTo>
                  <a:pt x="592" y="401"/>
                </a:lnTo>
                <a:lnTo>
                  <a:pt x="593" y="401"/>
                </a:lnTo>
                <a:lnTo>
                  <a:pt x="594" y="401"/>
                </a:lnTo>
                <a:lnTo>
                  <a:pt x="597" y="401"/>
                </a:lnTo>
                <a:lnTo>
                  <a:pt x="598" y="401"/>
                </a:lnTo>
                <a:lnTo>
                  <a:pt x="599" y="401"/>
                </a:lnTo>
                <a:lnTo>
                  <a:pt x="602" y="401"/>
                </a:lnTo>
                <a:lnTo>
                  <a:pt x="603" y="401"/>
                </a:lnTo>
                <a:lnTo>
                  <a:pt x="604" y="401"/>
                </a:lnTo>
                <a:lnTo>
                  <a:pt x="607" y="401"/>
                </a:lnTo>
                <a:lnTo>
                  <a:pt x="608" y="401"/>
                </a:lnTo>
                <a:lnTo>
                  <a:pt x="610" y="401"/>
                </a:lnTo>
                <a:lnTo>
                  <a:pt x="612" y="400"/>
                </a:lnTo>
                <a:lnTo>
                  <a:pt x="618" y="400"/>
                </a:lnTo>
                <a:lnTo>
                  <a:pt x="619" y="400"/>
                </a:lnTo>
                <a:lnTo>
                  <a:pt x="620" y="400"/>
                </a:lnTo>
                <a:lnTo>
                  <a:pt x="623" y="400"/>
                </a:lnTo>
                <a:lnTo>
                  <a:pt x="628" y="399"/>
                </a:lnTo>
                <a:lnTo>
                  <a:pt x="629" y="399"/>
                </a:lnTo>
                <a:lnTo>
                  <a:pt x="631" y="399"/>
                </a:lnTo>
                <a:lnTo>
                  <a:pt x="633" y="399"/>
                </a:lnTo>
                <a:lnTo>
                  <a:pt x="639" y="398"/>
                </a:lnTo>
                <a:lnTo>
                  <a:pt x="640" y="398"/>
                </a:lnTo>
                <a:lnTo>
                  <a:pt x="641" y="398"/>
                </a:lnTo>
                <a:lnTo>
                  <a:pt x="644" y="398"/>
                </a:lnTo>
                <a:lnTo>
                  <a:pt x="650" y="398"/>
                </a:lnTo>
                <a:lnTo>
                  <a:pt x="651" y="397"/>
                </a:lnTo>
                <a:lnTo>
                  <a:pt x="653" y="397"/>
                </a:lnTo>
                <a:lnTo>
                  <a:pt x="655" y="397"/>
                </a:lnTo>
                <a:lnTo>
                  <a:pt x="661" y="396"/>
                </a:lnTo>
                <a:lnTo>
                  <a:pt x="663" y="396"/>
                </a:lnTo>
                <a:lnTo>
                  <a:pt x="664" y="396"/>
                </a:lnTo>
                <a:lnTo>
                  <a:pt x="667" y="395"/>
                </a:lnTo>
                <a:lnTo>
                  <a:pt x="672" y="395"/>
                </a:lnTo>
                <a:lnTo>
                  <a:pt x="684" y="393"/>
                </a:lnTo>
                <a:lnTo>
                  <a:pt x="685" y="393"/>
                </a:lnTo>
                <a:lnTo>
                  <a:pt x="686" y="393"/>
                </a:lnTo>
                <a:lnTo>
                  <a:pt x="689" y="392"/>
                </a:lnTo>
                <a:lnTo>
                  <a:pt x="695" y="391"/>
                </a:lnTo>
                <a:lnTo>
                  <a:pt x="706" y="390"/>
                </a:lnTo>
                <a:lnTo>
                  <a:pt x="708" y="389"/>
                </a:lnTo>
                <a:lnTo>
                  <a:pt x="709" y="389"/>
                </a:lnTo>
                <a:lnTo>
                  <a:pt x="712" y="388"/>
                </a:lnTo>
                <a:lnTo>
                  <a:pt x="718" y="387"/>
                </a:lnTo>
                <a:lnTo>
                  <a:pt x="729" y="385"/>
                </a:lnTo>
                <a:lnTo>
                  <a:pt x="730" y="385"/>
                </a:lnTo>
                <a:lnTo>
                  <a:pt x="732" y="385"/>
                </a:lnTo>
                <a:lnTo>
                  <a:pt x="734" y="384"/>
                </a:lnTo>
                <a:lnTo>
                  <a:pt x="739" y="383"/>
                </a:lnTo>
                <a:lnTo>
                  <a:pt x="750" y="380"/>
                </a:lnTo>
                <a:lnTo>
                  <a:pt x="751" y="380"/>
                </a:lnTo>
                <a:lnTo>
                  <a:pt x="753" y="380"/>
                </a:lnTo>
                <a:lnTo>
                  <a:pt x="755" y="379"/>
                </a:lnTo>
                <a:lnTo>
                  <a:pt x="761" y="378"/>
                </a:lnTo>
                <a:lnTo>
                  <a:pt x="771" y="375"/>
                </a:lnTo>
                <a:lnTo>
                  <a:pt x="773" y="375"/>
                </a:lnTo>
                <a:lnTo>
                  <a:pt x="774" y="374"/>
                </a:lnTo>
                <a:lnTo>
                  <a:pt x="776" y="373"/>
                </a:lnTo>
                <a:lnTo>
                  <a:pt x="782" y="372"/>
                </a:lnTo>
                <a:lnTo>
                  <a:pt x="792" y="369"/>
                </a:lnTo>
                <a:lnTo>
                  <a:pt x="814" y="362"/>
                </a:lnTo>
                <a:lnTo>
                  <a:pt x="815" y="361"/>
                </a:lnTo>
                <a:lnTo>
                  <a:pt x="816" y="361"/>
                </a:lnTo>
                <a:lnTo>
                  <a:pt x="819" y="360"/>
                </a:lnTo>
                <a:lnTo>
                  <a:pt x="824" y="358"/>
                </a:lnTo>
                <a:lnTo>
                  <a:pt x="834" y="355"/>
                </a:lnTo>
                <a:lnTo>
                  <a:pt x="853" y="347"/>
                </a:lnTo>
                <a:lnTo>
                  <a:pt x="855" y="346"/>
                </a:lnTo>
                <a:lnTo>
                  <a:pt x="856" y="346"/>
                </a:lnTo>
                <a:lnTo>
                  <a:pt x="857" y="345"/>
                </a:lnTo>
                <a:lnTo>
                  <a:pt x="860" y="344"/>
                </a:lnTo>
                <a:lnTo>
                  <a:pt x="865" y="342"/>
                </a:lnTo>
                <a:lnTo>
                  <a:pt x="876" y="337"/>
                </a:lnTo>
                <a:lnTo>
                  <a:pt x="896" y="327"/>
                </a:lnTo>
                <a:lnTo>
                  <a:pt x="898" y="327"/>
                </a:lnTo>
                <a:lnTo>
                  <a:pt x="899" y="326"/>
                </a:lnTo>
                <a:lnTo>
                  <a:pt x="902" y="325"/>
                </a:lnTo>
                <a:lnTo>
                  <a:pt x="907" y="321"/>
                </a:lnTo>
                <a:lnTo>
                  <a:pt x="919" y="315"/>
                </a:lnTo>
                <a:lnTo>
                  <a:pt x="941" y="302"/>
                </a:lnTo>
                <a:lnTo>
                  <a:pt x="943" y="301"/>
                </a:lnTo>
                <a:lnTo>
                  <a:pt x="944" y="300"/>
                </a:lnTo>
                <a:lnTo>
                  <a:pt x="947" y="299"/>
                </a:lnTo>
                <a:lnTo>
                  <a:pt x="952" y="295"/>
                </a:lnTo>
                <a:lnTo>
                  <a:pt x="964" y="288"/>
                </a:lnTo>
                <a:lnTo>
                  <a:pt x="986" y="271"/>
                </a:lnTo>
                <a:lnTo>
                  <a:pt x="988" y="270"/>
                </a:lnTo>
                <a:lnTo>
                  <a:pt x="989" y="269"/>
                </a:lnTo>
                <a:lnTo>
                  <a:pt x="991" y="267"/>
                </a:lnTo>
                <a:lnTo>
                  <a:pt x="997" y="263"/>
                </a:lnTo>
                <a:lnTo>
                  <a:pt x="1007" y="254"/>
                </a:lnTo>
                <a:lnTo>
                  <a:pt x="1008" y="253"/>
                </a:lnTo>
                <a:lnTo>
                  <a:pt x="1010" y="252"/>
                </a:lnTo>
                <a:lnTo>
                  <a:pt x="1012" y="249"/>
                </a:lnTo>
                <a:lnTo>
                  <a:pt x="1018" y="245"/>
                </a:lnTo>
                <a:lnTo>
                  <a:pt x="1028" y="235"/>
                </a:lnTo>
                <a:lnTo>
                  <a:pt x="1029" y="233"/>
                </a:lnTo>
                <a:lnTo>
                  <a:pt x="1031" y="232"/>
                </a:lnTo>
                <a:lnTo>
                  <a:pt x="1033" y="230"/>
                </a:lnTo>
                <a:lnTo>
                  <a:pt x="1038" y="224"/>
                </a:lnTo>
                <a:lnTo>
                  <a:pt x="1049" y="213"/>
                </a:lnTo>
                <a:lnTo>
                  <a:pt x="1050" y="211"/>
                </a:lnTo>
                <a:lnTo>
                  <a:pt x="1052" y="210"/>
                </a:lnTo>
                <a:lnTo>
                  <a:pt x="1054" y="207"/>
                </a:lnTo>
                <a:lnTo>
                  <a:pt x="1060" y="200"/>
                </a:lnTo>
                <a:lnTo>
                  <a:pt x="1070" y="187"/>
                </a:lnTo>
                <a:lnTo>
                  <a:pt x="1071" y="185"/>
                </a:lnTo>
                <a:lnTo>
                  <a:pt x="1073" y="183"/>
                </a:lnTo>
                <a:lnTo>
                  <a:pt x="1076" y="179"/>
                </a:lnTo>
                <a:lnTo>
                  <a:pt x="1081" y="171"/>
                </a:lnTo>
                <a:lnTo>
                  <a:pt x="1083" y="169"/>
                </a:lnTo>
                <a:lnTo>
                  <a:pt x="1084" y="167"/>
                </a:lnTo>
                <a:lnTo>
                  <a:pt x="1087" y="162"/>
                </a:lnTo>
                <a:lnTo>
                  <a:pt x="1093" y="153"/>
                </a:lnTo>
                <a:lnTo>
                  <a:pt x="1094" y="150"/>
                </a:lnTo>
                <a:lnTo>
                  <a:pt x="1096" y="148"/>
                </a:lnTo>
                <a:lnTo>
                  <a:pt x="1098" y="143"/>
                </a:lnTo>
                <a:lnTo>
                  <a:pt x="1104" y="132"/>
                </a:lnTo>
                <a:lnTo>
                  <a:pt x="1106" y="129"/>
                </a:lnTo>
                <a:lnTo>
                  <a:pt x="1107" y="126"/>
                </a:lnTo>
                <a:lnTo>
                  <a:pt x="1110" y="120"/>
                </a:lnTo>
                <a:lnTo>
                  <a:pt x="1115" y="107"/>
                </a:lnTo>
                <a:lnTo>
                  <a:pt x="1117" y="103"/>
                </a:lnTo>
                <a:lnTo>
                  <a:pt x="1118" y="99"/>
                </a:lnTo>
                <a:lnTo>
                  <a:pt x="1121" y="91"/>
                </a:lnTo>
                <a:lnTo>
                  <a:pt x="1123" y="87"/>
                </a:lnTo>
                <a:lnTo>
                  <a:pt x="1124" y="83"/>
                </a:lnTo>
                <a:lnTo>
                  <a:pt x="1127" y="73"/>
                </a:lnTo>
                <a:lnTo>
                  <a:pt x="1128" y="67"/>
                </a:lnTo>
                <a:lnTo>
                  <a:pt x="1130" y="61"/>
                </a:lnTo>
                <a:lnTo>
                  <a:pt x="1131" y="55"/>
                </a:lnTo>
                <a:lnTo>
                  <a:pt x="1132" y="48"/>
                </a:lnTo>
                <a:lnTo>
                  <a:pt x="1134" y="39"/>
                </a:lnTo>
                <a:lnTo>
                  <a:pt x="1135" y="29"/>
                </a:lnTo>
                <a:lnTo>
                  <a:pt x="1137" y="12"/>
                </a:lnTo>
                <a:lnTo>
                  <a:pt x="1137" y="2"/>
                </a:lnTo>
              </a:path>
            </a:pathLst>
          </a:custGeom>
          <a:noFill/>
          <a:ln w="68263" cap="sq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9D249215-95E3-4A46-8BE0-3F4328C86CBD}"/>
              </a:ext>
            </a:extLst>
          </p:cNvPr>
          <p:cNvSpPr>
            <a:spLocks/>
          </p:cNvSpPr>
          <p:nvPr/>
        </p:nvSpPr>
        <p:spPr bwMode="auto">
          <a:xfrm>
            <a:off x="7668664" y="6350"/>
            <a:ext cx="917575" cy="3417888"/>
          </a:xfrm>
          <a:custGeom>
            <a:avLst/>
            <a:gdLst>
              <a:gd name="T0" fmla="*/ 0 w 578"/>
              <a:gd name="T1" fmla="*/ 2153 h 2153"/>
              <a:gd name="T2" fmla="*/ 1 w 578"/>
              <a:gd name="T3" fmla="*/ 2091 h 2153"/>
              <a:gd name="T4" fmla="*/ 2 w 578"/>
              <a:gd name="T5" fmla="*/ 2048 h 2153"/>
              <a:gd name="T6" fmla="*/ 4 w 578"/>
              <a:gd name="T7" fmla="*/ 2017 h 2153"/>
              <a:gd name="T8" fmla="*/ 5 w 578"/>
              <a:gd name="T9" fmla="*/ 1992 h 2153"/>
              <a:gd name="T10" fmla="*/ 6 w 578"/>
              <a:gd name="T11" fmla="*/ 1970 h 2153"/>
              <a:gd name="T12" fmla="*/ 8 w 578"/>
              <a:gd name="T13" fmla="*/ 1951 h 2153"/>
              <a:gd name="T14" fmla="*/ 9 w 578"/>
              <a:gd name="T15" fmla="*/ 1934 h 2153"/>
              <a:gd name="T16" fmla="*/ 12 w 578"/>
              <a:gd name="T17" fmla="*/ 1901 h 2153"/>
              <a:gd name="T18" fmla="*/ 13 w 578"/>
              <a:gd name="T19" fmla="*/ 1887 h 2153"/>
              <a:gd name="T20" fmla="*/ 15 w 578"/>
              <a:gd name="T21" fmla="*/ 1874 h 2153"/>
              <a:gd name="T22" fmla="*/ 18 w 578"/>
              <a:gd name="T23" fmla="*/ 1848 h 2153"/>
              <a:gd name="T24" fmla="*/ 23 w 578"/>
              <a:gd name="T25" fmla="*/ 1802 h 2153"/>
              <a:gd name="T26" fmla="*/ 25 w 578"/>
              <a:gd name="T27" fmla="*/ 1792 h 2153"/>
              <a:gd name="T28" fmla="*/ 26 w 578"/>
              <a:gd name="T29" fmla="*/ 1781 h 2153"/>
              <a:gd name="T30" fmla="*/ 29 w 578"/>
              <a:gd name="T31" fmla="*/ 1761 h 2153"/>
              <a:gd name="T32" fmla="*/ 34 w 578"/>
              <a:gd name="T33" fmla="*/ 1724 h 2153"/>
              <a:gd name="T34" fmla="*/ 36 w 578"/>
              <a:gd name="T35" fmla="*/ 1715 h 2153"/>
              <a:gd name="T36" fmla="*/ 37 w 578"/>
              <a:gd name="T37" fmla="*/ 1706 h 2153"/>
              <a:gd name="T38" fmla="*/ 40 w 578"/>
              <a:gd name="T39" fmla="*/ 1689 h 2153"/>
              <a:gd name="T40" fmla="*/ 46 w 578"/>
              <a:gd name="T41" fmla="*/ 1657 h 2153"/>
              <a:gd name="T42" fmla="*/ 57 w 578"/>
              <a:gd name="T43" fmla="*/ 1597 h 2153"/>
              <a:gd name="T44" fmla="*/ 58 w 578"/>
              <a:gd name="T45" fmla="*/ 1589 h 2153"/>
              <a:gd name="T46" fmla="*/ 60 w 578"/>
              <a:gd name="T47" fmla="*/ 1582 h 2153"/>
              <a:gd name="T48" fmla="*/ 62 w 578"/>
              <a:gd name="T49" fmla="*/ 1569 h 2153"/>
              <a:gd name="T50" fmla="*/ 68 w 578"/>
              <a:gd name="T51" fmla="*/ 1541 h 2153"/>
              <a:gd name="T52" fmla="*/ 79 w 578"/>
              <a:gd name="T53" fmla="*/ 1490 h 2153"/>
              <a:gd name="T54" fmla="*/ 101 w 578"/>
              <a:gd name="T55" fmla="*/ 1395 h 2153"/>
              <a:gd name="T56" fmla="*/ 103 w 578"/>
              <a:gd name="T57" fmla="*/ 1390 h 2153"/>
              <a:gd name="T58" fmla="*/ 104 w 578"/>
              <a:gd name="T59" fmla="*/ 1385 h 2153"/>
              <a:gd name="T60" fmla="*/ 107 w 578"/>
              <a:gd name="T61" fmla="*/ 1374 h 2153"/>
              <a:gd name="T62" fmla="*/ 112 w 578"/>
              <a:gd name="T63" fmla="*/ 1354 h 2153"/>
              <a:gd name="T64" fmla="*/ 122 w 578"/>
              <a:gd name="T65" fmla="*/ 1314 h 2153"/>
              <a:gd name="T66" fmla="*/ 143 w 578"/>
              <a:gd name="T67" fmla="*/ 1237 h 2153"/>
              <a:gd name="T68" fmla="*/ 185 w 578"/>
              <a:gd name="T69" fmla="*/ 1095 h 2153"/>
              <a:gd name="T70" fmla="*/ 276 w 578"/>
              <a:gd name="T71" fmla="*/ 817 h 2153"/>
              <a:gd name="T72" fmla="*/ 360 w 578"/>
              <a:gd name="T73" fmla="*/ 577 h 2153"/>
              <a:gd name="T74" fmla="*/ 443 w 578"/>
              <a:gd name="T75" fmla="*/ 353 h 2153"/>
              <a:gd name="T76" fmla="*/ 533 w 578"/>
              <a:gd name="T77" fmla="*/ 116 h 2153"/>
              <a:gd name="T78" fmla="*/ 578 w 578"/>
              <a:gd name="T79" fmla="*/ 0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78" h="2153">
                <a:moveTo>
                  <a:pt x="0" y="2153"/>
                </a:moveTo>
                <a:lnTo>
                  <a:pt x="1" y="2091"/>
                </a:lnTo>
                <a:lnTo>
                  <a:pt x="2" y="2048"/>
                </a:lnTo>
                <a:lnTo>
                  <a:pt x="4" y="2017"/>
                </a:lnTo>
                <a:lnTo>
                  <a:pt x="5" y="1992"/>
                </a:lnTo>
                <a:lnTo>
                  <a:pt x="6" y="1970"/>
                </a:lnTo>
                <a:lnTo>
                  <a:pt x="8" y="1951"/>
                </a:lnTo>
                <a:lnTo>
                  <a:pt x="9" y="1934"/>
                </a:lnTo>
                <a:lnTo>
                  <a:pt x="12" y="1901"/>
                </a:lnTo>
                <a:lnTo>
                  <a:pt x="13" y="1887"/>
                </a:lnTo>
                <a:lnTo>
                  <a:pt x="15" y="1874"/>
                </a:lnTo>
                <a:lnTo>
                  <a:pt x="18" y="1848"/>
                </a:lnTo>
                <a:lnTo>
                  <a:pt x="23" y="1802"/>
                </a:lnTo>
                <a:lnTo>
                  <a:pt x="25" y="1792"/>
                </a:lnTo>
                <a:lnTo>
                  <a:pt x="26" y="1781"/>
                </a:lnTo>
                <a:lnTo>
                  <a:pt x="29" y="1761"/>
                </a:lnTo>
                <a:lnTo>
                  <a:pt x="34" y="1724"/>
                </a:lnTo>
                <a:lnTo>
                  <a:pt x="36" y="1715"/>
                </a:lnTo>
                <a:lnTo>
                  <a:pt x="37" y="1706"/>
                </a:lnTo>
                <a:lnTo>
                  <a:pt x="40" y="1689"/>
                </a:lnTo>
                <a:lnTo>
                  <a:pt x="46" y="1657"/>
                </a:lnTo>
                <a:lnTo>
                  <a:pt x="57" y="1597"/>
                </a:lnTo>
                <a:lnTo>
                  <a:pt x="58" y="1589"/>
                </a:lnTo>
                <a:lnTo>
                  <a:pt x="60" y="1582"/>
                </a:lnTo>
                <a:lnTo>
                  <a:pt x="62" y="1569"/>
                </a:lnTo>
                <a:lnTo>
                  <a:pt x="68" y="1541"/>
                </a:lnTo>
                <a:lnTo>
                  <a:pt x="79" y="1490"/>
                </a:lnTo>
                <a:lnTo>
                  <a:pt x="101" y="1395"/>
                </a:lnTo>
                <a:lnTo>
                  <a:pt x="103" y="1390"/>
                </a:lnTo>
                <a:lnTo>
                  <a:pt x="104" y="1385"/>
                </a:lnTo>
                <a:lnTo>
                  <a:pt x="107" y="1374"/>
                </a:lnTo>
                <a:lnTo>
                  <a:pt x="112" y="1354"/>
                </a:lnTo>
                <a:lnTo>
                  <a:pt x="122" y="1314"/>
                </a:lnTo>
                <a:lnTo>
                  <a:pt x="143" y="1237"/>
                </a:lnTo>
                <a:lnTo>
                  <a:pt x="185" y="1095"/>
                </a:lnTo>
                <a:lnTo>
                  <a:pt x="276" y="817"/>
                </a:lnTo>
                <a:lnTo>
                  <a:pt x="360" y="577"/>
                </a:lnTo>
                <a:lnTo>
                  <a:pt x="443" y="353"/>
                </a:lnTo>
                <a:lnTo>
                  <a:pt x="533" y="116"/>
                </a:lnTo>
                <a:lnTo>
                  <a:pt x="578" y="0"/>
                </a:lnTo>
              </a:path>
            </a:pathLst>
          </a:custGeom>
          <a:noFill/>
          <a:ln w="68263" cap="sq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E2202117-4991-421D-B6AA-6DDDA25CEF99}"/>
              </a:ext>
            </a:extLst>
          </p:cNvPr>
          <p:cNvSpPr>
            <a:spLocks/>
          </p:cNvSpPr>
          <p:nvPr/>
        </p:nvSpPr>
        <p:spPr bwMode="auto">
          <a:xfrm>
            <a:off x="7668664" y="3430588"/>
            <a:ext cx="917575" cy="3417888"/>
          </a:xfrm>
          <a:custGeom>
            <a:avLst/>
            <a:gdLst>
              <a:gd name="T0" fmla="*/ 0 w 578"/>
              <a:gd name="T1" fmla="*/ 0 h 2153"/>
              <a:gd name="T2" fmla="*/ 1 w 578"/>
              <a:gd name="T3" fmla="*/ 62 h 2153"/>
              <a:gd name="T4" fmla="*/ 2 w 578"/>
              <a:gd name="T5" fmla="*/ 106 h 2153"/>
              <a:gd name="T6" fmla="*/ 4 w 578"/>
              <a:gd name="T7" fmla="*/ 136 h 2153"/>
              <a:gd name="T8" fmla="*/ 5 w 578"/>
              <a:gd name="T9" fmla="*/ 161 h 2153"/>
              <a:gd name="T10" fmla="*/ 6 w 578"/>
              <a:gd name="T11" fmla="*/ 183 h 2153"/>
              <a:gd name="T12" fmla="*/ 8 w 578"/>
              <a:gd name="T13" fmla="*/ 202 h 2153"/>
              <a:gd name="T14" fmla="*/ 9 w 578"/>
              <a:gd name="T15" fmla="*/ 220 h 2153"/>
              <a:gd name="T16" fmla="*/ 12 w 578"/>
              <a:gd name="T17" fmla="*/ 252 h 2153"/>
              <a:gd name="T18" fmla="*/ 13 w 578"/>
              <a:gd name="T19" fmla="*/ 266 h 2153"/>
              <a:gd name="T20" fmla="*/ 15 w 578"/>
              <a:gd name="T21" fmla="*/ 280 h 2153"/>
              <a:gd name="T22" fmla="*/ 18 w 578"/>
              <a:gd name="T23" fmla="*/ 305 h 2153"/>
              <a:gd name="T24" fmla="*/ 23 w 578"/>
              <a:gd name="T25" fmla="*/ 351 h 2153"/>
              <a:gd name="T26" fmla="*/ 25 w 578"/>
              <a:gd name="T27" fmla="*/ 362 h 2153"/>
              <a:gd name="T28" fmla="*/ 26 w 578"/>
              <a:gd name="T29" fmla="*/ 372 h 2153"/>
              <a:gd name="T30" fmla="*/ 29 w 578"/>
              <a:gd name="T31" fmla="*/ 392 h 2153"/>
              <a:gd name="T32" fmla="*/ 34 w 578"/>
              <a:gd name="T33" fmla="*/ 430 h 2153"/>
              <a:gd name="T34" fmla="*/ 36 w 578"/>
              <a:gd name="T35" fmla="*/ 438 h 2153"/>
              <a:gd name="T36" fmla="*/ 37 w 578"/>
              <a:gd name="T37" fmla="*/ 447 h 2153"/>
              <a:gd name="T38" fmla="*/ 40 w 578"/>
              <a:gd name="T39" fmla="*/ 464 h 2153"/>
              <a:gd name="T40" fmla="*/ 46 w 578"/>
              <a:gd name="T41" fmla="*/ 497 h 2153"/>
              <a:gd name="T42" fmla="*/ 57 w 578"/>
              <a:gd name="T43" fmla="*/ 557 h 2153"/>
              <a:gd name="T44" fmla="*/ 58 w 578"/>
              <a:gd name="T45" fmla="*/ 564 h 2153"/>
              <a:gd name="T46" fmla="*/ 60 w 578"/>
              <a:gd name="T47" fmla="*/ 571 h 2153"/>
              <a:gd name="T48" fmla="*/ 62 w 578"/>
              <a:gd name="T49" fmla="*/ 585 h 2153"/>
              <a:gd name="T50" fmla="*/ 68 w 578"/>
              <a:gd name="T51" fmla="*/ 612 h 2153"/>
              <a:gd name="T52" fmla="*/ 79 w 578"/>
              <a:gd name="T53" fmla="*/ 664 h 2153"/>
              <a:gd name="T54" fmla="*/ 101 w 578"/>
              <a:gd name="T55" fmla="*/ 758 h 2153"/>
              <a:gd name="T56" fmla="*/ 103 w 578"/>
              <a:gd name="T57" fmla="*/ 764 h 2153"/>
              <a:gd name="T58" fmla="*/ 104 w 578"/>
              <a:gd name="T59" fmla="*/ 769 h 2153"/>
              <a:gd name="T60" fmla="*/ 107 w 578"/>
              <a:gd name="T61" fmla="*/ 779 h 2153"/>
              <a:gd name="T62" fmla="*/ 112 w 578"/>
              <a:gd name="T63" fmla="*/ 800 h 2153"/>
              <a:gd name="T64" fmla="*/ 122 w 578"/>
              <a:gd name="T65" fmla="*/ 840 h 2153"/>
              <a:gd name="T66" fmla="*/ 143 w 578"/>
              <a:gd name="T67" fmla="*/ 916 h 2153"/>
              <a:gd name="T68" fmla="*/ 185 w 578"/>
              <a:gd name="T69" fmla="*/ 1058 h 2153"/>
              <a:gd name="T70" fmla="*/ 276 w 578"/>
              <a:gd name="T71" fmla="*/ 1337 h 2153"/>
              <a:gd name="T72" fmla="*/ 360 w 578"/>
              <a:gd name="T73" fmla="*/ 1576 h 2153"/>
              <a:gd name="T74" fmla="*/ 443 w 578"/>
              <a:gd name="T75" fmla="*/ 1801 h 2153"/>
              <a:gd name="T76" fmla="*/ 533 w 578"/>
              <a:gd name="T77" fmla="*/ 2037 h 2153"/>
              <a:gd name="T78" fmla="*/ 578 w 578"/>
              <a:gd name="T79" fmla="*/ 215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78" h="2153">
                <a:moveTo>
                  <a:pt x="0" y="0"/>
                </a:moveTo>
                <a:lnTo>
                  <a:pt x="1" y="62"/>
                </a:lnTo>
                <a:lnTo>
                  <a:pt x="2" y="106"/>
                </a:lnTo>
                <a:lnTo>
                  <a:pt x="4" y="136"/>
                </a:lnTo>
                <a:lnTo>
                  <a:pt x="5" y="161"/>
                </a:lnTo>
                <a:lnTo>
                  <a:pt x="6" y="183"/>
                </a:lnTo>
                <a:lnTo>
                  <a:pt x="8" y="202"/>
                </a:lnTo>
                <a:lnTo>
                  <a:pt x="9" y="220"/>
                </a:lnTo>
                <a:lnTo>
                  <a:pt x="12" y="252"/>
                </a:lnTo>
                <a:lnTo>
                  <a:pt x="13" y="266"/>
                </a:lnTo>
                <a:lnTo>
                  <a:pt x="15" y="280"/>
                </a:lnTo>
                <a:lnTo>
                  <a:pt x="18" y="305"/>
                </a:lnTo>
                <a:lnTo>
                  <a:pt x="23" y="351"/>
                </a:lnTo>
                <a:lnTo>
                  <a:pt x="25" y="362"/>
                </a:lnTo>
                <a:lnTo>
                  <a:pt x="26" y="372"/>
                </a:lnTo>
                <a:lnTo>
                  <a:pt x="29" y="392"/>
                </a:lnTo>
                <a:lnTo>
                  <a:pt x="34" y="430"/>
                </a:lnTo>
                <a:lnTo>
                  <a:pt x="36" y="438"/>
                </a:lnTo>
                <a:lnTo>
                  <a:pt x="37" y="447"/>
                </a:lnTo>
                <a:lnTo>
                  <a:pt x="40" y="464"/>
                </a:lnTo>
                <a:lnTo>
                  <a:pt x="46" y="497"/>
                </a:lnTo>
                <a:lnTo>
                  <a:pt x="57" y="557"/>
                </a:lnTo>
                <a:lnTo>
                  <a:pt x="58" y="564"/>
                </a:lnTo>
                <a:lnTo>
                  <a:pt x="60" y="571"/>
                </a:lnTo>
                <a:lnTo>
                  <a:pt x="62" y="585"/>
                </a:lnTo>
                <a:lnTo>
                  <a:pt x="68" y="612"/>
                </a:lnTo>
                <a:lnTo>
                  <a:pt x="79" y="664"/>
                </a:lnTo>
                <a:lnTo>
                  <a:pt x="101" y="758"/>
                </a:lnTo>
                <a:lnTo>
                  <a:pt x="103" y="764"/>
                </a:lnTo>
                <a:lnTo>
                  <a:pt x="104" y="769"/>
                </a:lnTo>
                <a:lnTo>
                  <a:pt x="107" y="779"/>
                </a:lnTo>
                <a:lnTo>
                  <a:pt x="112" y="800"/>
                </a:lnTo>
                <a:lnTo>
                  <a:pt x="122" y="840"/>
                </a:lnTo>
                <a:lnTo>
                  <a:pt x="143" y="916"/>
                </a:lnTo>
                <a:lnTo>
                  <a:pt x="185" y="1058"/>
                </a:lnTo>
                <a:lnTo>
                  <a:pt x="276" y="1337"/>
                </a:lnTo>
                <a:lnTo>
                  <a:pt x="360" y="1576"/>
                </a:lnTo>
                <a:lnTo>
                  <a:pt x="443" y="1801"/>
                </a:lnTo>
                <a:lnTo>
                  <a:pt x="533" y="2037"/>
                </a:lnTo>
                <a:lnTo>
                  <a:pt x="578" y="2153"/>
                </a:lnTo>
              </a:path>
            </a:pathLst>
          </a:custGeom>
          <a:noFill/>
          <a:ln w="68263" cap="sq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4C3C262F-1472-443C-98FF-B27BB505B8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211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0190986-DD2A-453E-AC54-C3DF512B9A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296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D739870A-0E52-42B9-BC2F-92FC1087A9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40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E1B82CA8-C752-4ACD-8323-1F1D18C0F6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625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229E7687-B251-4B62-A309-046543119E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710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0DBA8DC1-7C1D-4FD9-9064-BE7C1AE8C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953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85A4879D-301B-4F8B-9903-0376C723C4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038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74B5BA29-9653-4524-B115-32553954C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123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B282293-EAC9-4FCE-986E-3B240072BE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367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22F520EB-4553-4187-98AD-9FEBB006E5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452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1AE963AE-1FCD-47E1-AE55-C90E824338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537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2">
            <a:extLst>
              <a:ext uri="{FF2B5EF4-FFF2-40B4-BE49-F238E27FC236}">
                <a16:creationId xmlns:a16="http://schemas.microsoft.com/office/drawing/2014/main" id="{9B25C902-A9F2-45FE-9BE7-1F4418470E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781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3">
            <a:extLst>
              <a:ext uri="{FF2B5EF4-FFF2-40B4-BE49-F238E27FC236}">
                <a16:creationId xmlns:a16="http://schemas.microsoft.com/office/drawing/2014/main" id="{9EF14FD0-D594-4FAC-A44D-6E62D3B998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866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4">
            <a:extLst>
              <a:ext uri="{FF2B5EF4-FFF2-40B4-BE49-F238E27FC236}">
                <a16:creationId xmlns:a16="http://schemas.microsoft.com/office/drawing/2014/main" id="{A41B3726-7616-4501-AED9-1B992AD4B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775" y="3427413"/>
            <a:ext cx="10229850" cy="0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5">
            <a:extLst>
              <a:ext uri="{FF2B5EF4-FFF2-40B4-BE49-F238E27FC236}">
                <a16:creationId xmlns:a16="http://schemas.microsoft.com/office/drawing/2014/main" id="{4BED867D-6928-4949-899C-6AFE40047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6214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0B3DC8BF-854F-4CEC-9BCA-68A5BAB40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1642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7">
            <a:extLst>
              <a:ext uri="{FF2B5EF4-FFF2-40B4-BE49-F238E27FC236}">
                <a16:creationId xmlns:a16="http://schemas.microsoft.com/office/drawing/2014/main" id="{32F4BF05-B0FD-493E-A922-9FA3C6673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570865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80787EB1-7002-43D7-BCA2-4BEA5890E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525303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9">
            <a:extLst>
              <a:ext uri="{FF2B5EF4-FFF2-40B4-BE49-F238E27FC236}">
                <a16:creationId xmlns:a16="http://schemas.microsoft.com/office/drawing/2014/main" id="{ED170069-4987-4DC7-97CD-E4A44626D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479583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0">
            <a:extLst>
              <a:ext uri="{FF2B5EF4-FFF2-40B4-BE49-F238E27FC236}">
                <a16:creationId xmlns:a16="http://schemas.microsoft.com/office/drawing/2014/main" id="{88A0965C-AE9C-45C9-9D4A-AA4BA7ECC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434022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21D64B07-3E52-4504-A4D5-FEC612D8B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388461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2">
            <a:extLst>
              <a:ext uri="{FF2B5EF4-FFF2-40B4-BE49-F238E27FC236}">
                <a16:creationId xmlns:a16="http://schemas.microsoft.com/office/drawing/2014/main" id="{1AFAB7A6-AE28-46C4-BF92-DBAAC44AA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342741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6AEB8D6B-B546-4EC8-B043-30F0BF955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97180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4">
            <a:extLst>
              <a:ext uri="{FF2B5EF4-FFF2-40B4-BE49-F238E27FC236}">
                <a16:creationId xmlns:a16="http://schemas.microsoft.com/office/drawing/2014/main" id="{8C2B256D-3FB8-4678-9680-61D7762E4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51460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5">
            <a:extLst>
              <a:ext uri="{FF2B5EF4-FFF2-40B4-BE49-F238E27FC236}">
                <a16:creationId xmlns:a16="http://schemas.microsoft.com/office/drawing/2014/main" id="{0D4CC958-B9E7-40AA-9628-2BC740FE1D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05898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6">
            <a:extLst>
              <a:ext uri="{FF2B5EF4-FFF2-40B4-BE49-F238E27FC236}">
                <a16:creationId xmlns:a16="http://schemas.microsoft.com/office/drawing/2014/main" id="{AE726838-FDD3-4E96-993E-33C4A6172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160337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7">
            <a:extLst>
              <a:ext uri="{FF2B5EF4-FFF2-40B4-BE49-F238E27FC236}">
                <a16:creationId xmlns:a16="http://schemas.microsoft.com/office/drawing/2014/main" id="{27AFC74D-158B-4ED7-A6A6-436FC8FC50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114617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38">
            <a:extLst>
              <a:ext uri="{FF2B5EF4-FFF2-40B4-BE49-F238E27FC236}">
                <a16:creationId xmlns:a16="http://schemas.microsoft.com/office/drawing/2014/main" id="{83D239BD-457F-49F4-90B6-8CB76B5C2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905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39">
            <a:extLst>
              <a:ext uri="{FF2B5EF4-FFF2-40B4-BE49-F238E27FC236}">
                <a16:creationId xmlns:a16="http://schemas.microsoft.com/office/drawing/2014/main" id="{3128251A-1C84-42B4-856B-A5C39BA46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3495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0">
            <a:extLst>
              <a:ext uri="{FF2B5EF4-FFF2-40B4-BE49-F238E27FC236}">
                <a16:creationId xmlns:a16="http://schemas.microsoft.com/office/drawing/2014/main" id="{8FCDCC72-3D28-4092-A6E6-0576C051E2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402" y="509588"/>
            <a:ext cx="0" cy="5938838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C577FF8-EA2B-4B0B-BB08-51426FF4C4DB}"/>
              </a:ext>
            </a:extLst>
          </p:cNvPr>
          <p:cNvCxnSpPr/>
          <p:nvPr/>
        </p:nvCxnSpPr>
        <p:spPr>
          <a:xfrm>
            <a:off x="3147464" y="3429000"/>
            <a:ext cx="453006" cy="0"/>
          </a:xfrm>
          <a:prstGeom prst="line">
            <a:avLst/>
          </a:prstGeom>
          <a:ln w="762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BC809-6C78-4E28-860A-2EB738FF2982}"/>
              </a:ext>
            </a:extLst>
          </p:cNvPr>
          <p:cNvCxnSpPr>
            <a:cxnSpLocks/>
          </p:cNvCxnSpPr>
          <p:nvPr/>
        </p:nvCxnSpPr>
        <p:spPr>
          <a:xfrm flipV="1">
            <a:off x="3600470" y="2088859"/>
            <a:ext cx="1736521" cy="1340142"/>
          </a:xfrm>
          <a:prstGeom prst="line">
            <a:avLst/>
          </a:prstGeom>
          <a:ln w="762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DB8BC29-F4CF-4204-A678-9B2D88DD97E1}"/>
              </a:ext>
            </a:extLst>
          </p:cNvPr>
          <p:cNvSpPr txBox="1"/>
          <p:nvPr/>
        </p:nvSpPr>
        <p:spPr>
          <a:xfrm>
            <a:off x="2896112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6D11A0-829D-4D1E-AAC0-B0BF16BFAB22}"/>
                  </a:ext>
                </a:extLst>
              </p:cNvPr>
              <p:cNvSpPr txBox="1"/>
              <p:nvPr/>
            </p:nvSpPr>
            <p:spPr>
              <a:xfrm>
                <a:off x="3365921" y="3429000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6D11A0-829D-4D1E-AAC0-B0BF16BFA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921" y="3429000"/>
                <a:ext cx="3714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E9C6F3-47F6-4E3C-91D7-BC3EF24CF22D}"/>
                  </a:ext>
                </a:extLst>
              </p:cNvPr>
              <p:cNvSpPr txBox="1"/>
              <p:nvPr/>
            </p:nvSpPr>
            <p:spPr>
              <a:xfrm>
                <a:off x="3940529" y="3429000"/>
                <a:ext cx="499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E9C6F3-47F6-4E3C-91D7-BC3EF24CF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529" y="3429000"/>
                <a:ext cx="4996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3B21828-74AB-4CD0-BE24-044EB742C741}"/>
                  </a:ext>
                </a:extLst>
              </p:cNvPr>
              <p:cNvSpPr txBox="1"/>
              <p:nvPr/>
            </p:nvSpPr>
            <p:spPr>
              <a:xfrm>
                <a:off x="7086094" y="3429000"/>
                <a:ext cx="627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3B21828-74AB-4CD0-BE24-044EB742C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094" y="3429000"/>
                <a:ext cx="6279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8A6C10-F64C-43A2-813C-691631EEADEB}"/>
                  </a:ext>
                </a:extLst>
              </p:cNvPr>
              <p:cNvSpPr txBox="1"/>
              <p:nvPr/>
            </p:nvSpPr>
            <p:spPr>
              <a:xfrm>
                <a:off x="2516218" y="2423154"/>
                <a:ext cx="651269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8A6C10-F64C-43A2-813C-691631EEA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218" y="2423154"/>
                <a:ext cx="651269" cy="4019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B6532-0CAE-4FED-A472-3D7CFC2F5320}"/>
                  </a:ext>
                </a:extLst>
              </p:cNvPr>
              <p:cNvSpPr txBox="1"/>
              <p:nvPr/>
            </p:nvSpPr>
            <p:spPr>
              <a:xfrm>
                <a:off x="5044687" y="1603375"/>
                <a:ext cx="78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B6532-0CAE-4FED-A472-3D7CFC2F5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687" y="1603375"/>
                <a:ext cx="780727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19D384-2EC3-4C6C-914E-69AECBE0C95D}"/>
                  </a:ext>
                </a:extLst>
              </p:cNvPr>
              <p:cNvSpPr txBox="1"/>
              <p:nvPr/>
            </p:nvSpPr>
            <p:spPr>
              <a:xfrm>
                <a:off x="1593863" y="3391456"/>
                <a:ext cx="6728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19D384-2EC3-4C6C-914E-69AECBE0C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863" y="3391456"/>
                <a:ext cx="67281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C3A7DDB1-0006-46FD-817F-D5C02B7DEC7F}"/>
              </a:ext>
            </a:extLst>
          </p:cNvPr>
          <p:cNvSpPr txBox="1"/>
          <p:nvPr/>
        </p:nvSpPr>
        <p:spPr>
          <a:xfrm>
            <a:off x="134168" y="47923"/>
            <a:ext cx="238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Our cubic curve</a:t>
            </a:r>
          </a:p>
        </p:txBody>
      </p:sp>
      <p:sp>
        <p:nvSpPr>
          <p:cNvPr id="61" name="&quot;Not Allowed&quot; Symbol 60">
            <a:extLst>
              <a:ext uri="{FF2B5EF4-FFF2-40B4-BE49-F238E27FC236}">
                <a16:creationId xmlns:a16="http://schemas.microsoft.com/office/drawing/2014/main" id="{04FF00F1-B818-459F-80C4-4FCD56573DE9}"/>
              </a:ext>
            </a:extLst>
          </p:cNvPr>
          <p:cNvSpPr/>
          <p:nvPr/>
        </p:nvSpPr>
        <p:spPr>
          <a:xfrm>
            <a:off x="409608" y="2758930"/>
            <a:ext cx="1200145" cy="1200145"/>
          </a:xfrm>
          <a:prstGeom prst="noSmoking">
            <a:avLst>
              <a:gd name="adj" fmla="val 1034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&quot;Not Allowed&quot; Symbol 61">
            <a:extLst>
              <a:ext uri="{FF2B5EF4-FFF2-40B4-BE49-F238E27FC236}">
                <a16:creationId xmlns:a16="http://schemas.microsoft.com/office/drawing/2014/main" id="{CC194C9B-B0DA-4C04-8DE6-023FE0953946}"/>
              </a:ext>
            </a:extLst>
          </p:cNvPr>
          <p:cNvSpPr/>
          <p:nvPr/>
        </p:nvSpPr>
        <p:spPr>
          <a:xfrm>
            <a:off x="8508455" y="2700193"/>
            <a:ext cx="1200145" cy="1200145"/>
          </a:xfrm>
          <a:prstGeom prst="noSmoking">
            <a:avLst>
              <a:gd name="adj" fmla="val 1034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64A9CB-C0A0-4929-BFBF-98F7CBA52A3A}"/>
              </a:ext>
            </a:extLst>
          </p:cNvPr>
          <p:cNvSpPr txBox="1"/>
          <p:nvPr/>
        </p:nvSpPr>
        <p:spPr>
          <a:xfrm>
            <a:off x="2516218" y="5134422"/>
            <a:ext cx="181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808000"/>
                </a:highlight>
              </a:rPr>
              <a:t>Monotonous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108592C-7770-46DF-8C00-90496F9C1790}"/>
              </a:ext>
            </a:extLst>
          </p:cNvPr>
          <p:cNvSpPr txBox="1"/>
          <p:nvPr/>
        </p:nvSpPr>
        <p:spPr>
          <a:xfrm>
            <a:off x="5432993" y="5169288"/>
            <a:ext cx="195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808000"/>
                </a:highlight>
              </a:rPr>
              <a:t>Monotonous</a:t>
            </a:r>
          </a:p>
          <a:p>
            <a:r>
              <a:rPr lang="en-US" sz="2400" dirty="0">
                <a:highlight>
                  <a:srgbClr val="808000"/>
                </a:highlight>
              </a:rPr>
              <a:t>But “S”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EDE866B-E032-424F-8CD3-997567718124}"/>
                  </a:ext>
                </a:extLst>
              </p:cNvPr>
              <p:cNvSpPr txBox="1"/>
              <p:nvPr/>
            </p:nvSpPr>
            <p:spPr>
              <a:xfrm>
                <a:off x="4959599" y="3415506"/>
                <a:ext cx="499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EDE866B-E032-424F-8CD3-997567718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599" y="3415506"/>
                <a:ext cx="49968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8704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73D17-A707-4739-AAFD-B74E7C1E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011EED-D42D-4025-BAD3-4EF7624A41ED}"/>
              </a:ext>
            </a:extLst>
          </p:cNvPr>
          <p:cNvSpPr/>
          <p:nvPr/>
        </p:nvSpPr>
        <p:spPr>
          <a:xfrm>
            <a:off x="0" y="-1"/>
            <a:ext cx="2463428" cy="6858001"/>
          </a:xfrm>
          <a:prstGeom prst="rect">
            <a:avLst/>
          </a:prstGeom>
          <a:pattFill prst="lg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B18E88-B39D-4D60-AAD2-AD52C3F2F4A3}"/>
              </a:ext>
            </a:extLst>
          </p:cNvPr>
          <p:cNvSpPr/>
          <p:nvPr/>
        </p:nvSpPr>
        <p:spPr>
          <a:xfrm>
            <a:off x="4509539" y="-1"/>
            <a:ext cx="4774362" cy="6858001"/>
          </a:xfrm>
          <a:prstGeom prst="rect">
            <a:avLst/>
          </a:prstGeom>
          <a:pattFill prst="lgGrid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E3974B-6C4E-4947-A3B3-63700E64E3F6}"/>
              </a:ext>
            </a:extLst>
          </p:cNvPr>
          <p:cNvSpPr/>
          <p:nvPr/>
        </p:nvSpPr>
        <p:spPr>
          <a:xfrm rot="20478249">
            <a:off x="8542303" y="3813163"/>
            <a:ext cx="4738365" cy="5019669"/>
          </a:xfrm>
          <a:prstGeom prst="rect">
            <a:avLst/>
          </a:prstGeom>
          <a:pattFill prst="wdDn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02320-6339-419C-B9B2-5BAB92EBB7E7}"/>
              </a:ext>
            </a:extLst>
          </p:cNvPr>
          <p:cNvSpPr/>
          <p:nvPr/>
        </p:nvSpPr>
        <p:spPr>
          <a:xfrm rot="1189958">
            <a:off x="8566988" y="-1911913"/>
            <a:ext cx="4806422" cy="4801860"/>
          </a:xfrm>
          <a:prstGeom prst="rect">
            <a:avLst/>
          </a:prstGeom>
          <a:pattFill prst="wdDn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BBE87B-815D-4778-9C32-726F5595266E}"/>
              </a:ext>
            </a:extLst>
          </p:cNvPr>
          <p:cNvSpPr/>
          <p:nvPr/>
        </p:nvSpPr>
        <p:spPr>
          <a:xfrm>
            <a:off x="7682807" y="390612"/>
            <a:ext cx="4522790" cy="6058562"/>
          </a:xfrm>
          <a:prstGeom prst="ellipse">
            <a:avLst/>
          </a:prstGeom>
          <a:pattFill prst="wdDn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78FF1-0892-466D-9FB6-050F688DB944}"/>
              </a:ext>
            </a:extLst>
          </p:cNvPr>
          <p:cNvSpPr/>
          <p:nvPr/>
        </p:nvSpPr>
        <p:spPr>
          <a:xfrm>
            <a:off x="2237554" y="0"/>
            <a:ext cx="2738186" cy="685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6F6500-1F02-453E-8E34-80E570ED1ACA}"/>
              </a:ext>
            </a:extLst>
          </p:cNvPr>
          <p:cNvSpPr/>
          <p:nvPr/>
        </p:nvSpPr>
        <p:spPr>
          <a:xfrm>
            <a:off x="2239852" y="2779424"/>
            <a:ext cx="1817250" cy="12925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C9E194-2BB9-4AE3-A611-230103EB68BC}"/>
              </a:ext>
            </a:extLst>
          </p:cNvPr>
          <p:cNvCxnSpPr>
            <a:cxnSpLocks/>
          </p:cNvCxnSpPr>
          <p:nvPr/>
        </p:nvCxnSpPr>
        <p:spPr>
          <a:xfrm>
            <a:off x="2233501" y="0"/>
            <a:ext cx="0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9344DA-7B03-4CB5-91F7-CCDC5A87EDB5}"/>
              </a:ext>
            </a:extLst>
          </p:cNvPr>
          <p:cNvCxnSpPr>
            <a:cxnSpLocks/>
          </p:cNvCxnSpPr>
          <p:nvPr/>
        </p:nvCxnSpPr>
        <p:spPr>
          <a:xfrm>
            <a:off x="4975740" y="0"/>
            <a:ext cx="0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">
            <a:extLst>
              <a:ext uri="{FF2B5EF4-FFF2-40B4-BE49-F238E27FC236}">
                <a16:creationId xmlns:a16="http://schemas.microsoft.com/office/drawing/2014/main" id="{FC1F7B37-DC45-4C9D-969A-2B69931C334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20339" y="0"/>
            <a:ext cx="678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5FFB7460-96AD-4CDE-9B26-A473344D93E1}"/>
              </a:ext>
            </a:extLst>
          </p:cNvPr>
          <p:cNvSpPr>
            <a:spLocks/>
          </p:cNvSpPr>
          <p:nvPr/>
        </p:nvSpPr>
        <p:spPr bwMode="auto">
          <a:xfrm>
            <a:off x="2252114" y="2782888"/>
            <a:ext cx="1804988" cy="636588"/>
          </a:xfrm>
          <a:custGeom>
            <a:avLst/>
            <a:gdLst>
              <a:gd name="T0" fmla="*/ 5 w 1137"/>
              <a:gd name="T1" fmla="*/ 350 h 401"/>
              <a:gd name="T2" fmla="*/ 12 w 1137"/>
              <a:gd name="T3" fmla="*/ 322 h 401"/>
              <a:gd name="T4" fmla="*/ 22 w 1137"/>
              <a:gd name="T5" fmla="*/ 293 h 401"/>
              <a:gd name="T6" fmla="*/ 35 w 1137"/>
              <a:gd name="T7" fmla="*/ 266 h 401"/>
              <a:gd name="T8" fmla="*/ 56 w 1137"/>
              <a:gd name="T9" fmla="*/ 230 h 401"/>
              <a:gd name="T10" fmla="*/ 77 w 1137"/>
              <a:gd name="T11" fmla="*/ 202 h 401"/>
              <a:gd name="T12" fmla="*/ 118 w 1137"/>
              <a:gd name="T13" fmla="*/ 158 h 401"/>
              <a:gd name="T14" fmla="*/ 159 w 1137"/>
              <a:gd name="T15" fmla="*/ 125 h 401"/>
              <a:gd name="T16" fmla="*/ 179 w 1137"/>
              <a:gd name="T17" fmla="*/ 110 h 401"/>
              <a:gd name="T18" fmla="*/ 211 w 1137"/>
              <a:gd name="T19" fmla="*/ 90 h 401"/>
              <a:gd name="T20" fmla="*/ 251 w 1137"/>
              <a:gd name="T21" fmla="*/ 69 h 401"/>
              <a:gd name="T22" fmla="*/ 293 w 1137"/>
              <a:gd name="T23" fmla="*/ 51 h 401"/>
              <a:gd name="T24" fmla="*/ 334 w 1137"/>
              <a:gd name="T25" fmla="*/ 36 h 401"/>
              <a:gd name="T26" fmla="*/ 374 w 1137"/>
              <a:gd name="T27" fmla="*/ 24 h 401"/>
              <a:gd name="T28" fmla="*/ 397 w 1137"/>
              <a:gd name="T29" fmla="*/ 19 h 401"/>
              <a:gd name="T30" fmla="*/ 420 w 1137"/>
              <a:gd name="T31" fmla="*/ 14 h 401"/>
              <a:gd name="T32" fmla="*/ 443 w 1137"/>
              <a:gd name="T33" fmla="*/ 10 h 401"/>
              <a:gd name="T34" fmla="*/ 466 w 1137"/>
              <a:gd name="T35" fmla="*/ 6 h 401"/>
              <a:gd name="T36" fmla="*/ 478 w 1137"/>
              <a:gd name="T37" fmla="*/ 5 h 401"/>
              <a:gd name="T38" fmla="*/ 491 w 1137"/>
              <a:gd name="T39" fmla="*/ 4 h 401"/>
              <a:gd name="T40" fmla="*/ 505 w 1137"/>
              <a:gd name="T41" fmla="*/ 2 h 401"/>
              <a:gd name="T42" fmla="*/ 517 w 1137"/>
              <a:gd name="T43" fmla="*/ 2 h 401"/>
              <a:gd name="T44" fmla="*/ 527 w 1137"/>
              <a:gd name="T45" fmla="*/ 1 h 401"/>
              <a:gd name="T46" fmla="*/ 540 w 1137"/>
              <a:gd name="T47" fmla="*/ 0 h 401"/>
              <a:gd name="T48" fmla="*/ 548 w 1137"/>
              <a:gd name="T49" fmla="*/ 0 h 401"/>
              <a:gd name="T50" fmla="*/ 555 w 1137"/>
              <a:gd name="T51" fmla="*/ 0 h 401"/>
              <a:gd name="T52" fmla="*/ 561 w 1137"/>
              <a:gd name="T53" fmla="*/ 0 h 401"/>
              <a:gd name="T54" fmla="*/ 568 w 1137"/>
              <a:gd name="T55" fmla="*/ 0 h 401"/>
              <a:gd name="T56" fmla="*/ 575 w 1137"/>
              <a:gd name="T57" fmla="*/ 0 h 401"/>
              <a:gd name="T58" fmla="*/ 581 w 1137"/>
              <a:gd name="T59" fmla="*/ 0 h 401"/>
              <a:gd name="T60" fmla="*/ 589 w 1137"/>
              <a:gd name="T61" fmla="*/ 0 h 401"/>
              <a:gd name="T62" fmla="*/ 598 w 1137"/>
              <a:gd name="T63" fmla="*/ 0 h 401"/>
              <a:gd name="T64" fmla="*/ 607 w 1137"/>
              <a:gd name="T65" fmla="*/ 1 h 401"/>
              <a:gd name="T66" fmla="*/ 619 w 1137"/>
              <a:gd name="T67" fmla="*/ 1 h 401"/>
              <a:gd name="T68" fmla="*/ 631 w 1137"/>
              <a:gd name="T69" fmla="*/ 2 h 401"/>
              <a:gd name="T70" fmla="*/ 644 w 1137"/>
              <a:gd name="T71" fmla="*/ 3 h 401"/>
              <a:gd name="T72" fmla="*/ 661 w 1137"/>
              <a:gd name="T73" fmla="*/ 5 h 401"/>
              <a:gd name="T74" fmla="*/ 684 w 1137"/>
              <a:gd name="T75" fmla="*/ 8 h 401"/>
              <a:gd name="T76" fmla="*/ 706 w 1137"/>
              <a:gd name="T77" fmla="*/ 12 h 401"/>
              <a:gd name="T78" fmla="*/ 729 w 1137"/>
              <a:gd name="T79" fmla="*/ 16 h 401"/>
              <a:gd name="T80" fmla="*/ 750 w 1137"/>
              <a:gd name="T81" fmla="*/ 21 h 401"/>
              <a:gd name="T82" fmla="*/ 771 w 1137"/>
              <a:gd name="T83" fmla="*/ 26 h 401"/>
              <a:gd name="T84" fmla="*/ 792 w 1137"/>
              <a:gd name="T85" fmla="*/ 32 h 401"/>
              <a:gd name="T86" fmla="*/ 824 w 1137"/>
              <a:gd name="T87" fmla="*/ 43 h 401"/>
              <a:gd name="T88" fmla="*/ 857 w 1137"/>
              <a:gd name="T89" fmla="*/ 56 h 401"/>
              <a:gd name="T90" fmla="*/ 898 w 1137"/>
              <a:gd name="T91" fmla="*/ 75 h 401"/>
              <a:gd name="T92" fmla="*/ 941 w 1137"/>
              <a:gd name="T93" fmla="*/ 99 h 401"/>
              <a:gd name="T94" fmla="*/ 964 w 1137"/>
              <a:gd name="T95" fmla="*/ 114 h 401"/>
              <a:gd name="T96" fmla="*/ 997 w 1137"/>
              <a:gd name="T97" fmla="*/ 139 h 401"/>
              <a:gd name="T98" fmla="*/ 1018 w 1137"/>
              <a:gd name="T99" fmla="*/ 157 h 401"/>
              <a:gd name="T100" fmla="*/ 1038 w 1137"/>
              <a:gd name="T101" fmla="*/ 177 h 401"/>
              <a:gd name="T102" fmla="*/ 1060 w 1137"/>
              <a:gd name="T103" fmla="*/ 201 h 401"/>
              <a:gd name="T104" fmla="*/ 1081 w 1137"/>
              <a:gd name="T105" fmla="*/ 230 h 401"/>
              <a:gd name="T106" fmla="*/ 1094 w 1137"/>
              <a:gd name="T107" fmla="*/ 251 h 401"/>
              <a:gd name="T108" fmla="*/ 1107 w 1137"/>
              <a:gd name="T109" fmla="*/ 275 h 401"/>
              <a:gd name="T110" fmla="*/ 1121 w 1137"/>
              <a:gd name="T111" fmla="*/ 310 h 401"/>
              <a:gd name="T112" fmla="*/ 1130 w 1137"/>
              <a:gd name="T113" fmla="*/ 340 h 401"/>
              <a:gd name="T114" fmla="*/ 1137 w 1137"/>
              <a:gd name="T115" fmla="*/ 389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7" h="401">
                <a:moveTo>
                  <a:pt x="0" y="401"/>
                </a:moveTo>
                <a:lnTo>
                  <a:pt x="1" y="381"/>
                </a:lnTo>
                <a:lnTo>
                  <a:pt x="3" y="368"/>
                </a:lnTo>
                <a:lnTo>
                  <a:pt x="4" y="358"/>
                </a:lnTo>
                <a:lnTo>
                  <a:pt x="5" y="350"/>
                </a:lnTo>
                <a:lnTo>
                  <a:pt x="7" y="344"/>
                </a:lnTo>
                <a:lnTo>
                  <a:pt x="8" y="338"/>
                </a:lnTo>
                <a:lnTo>
                  <a:pt x="10" y="332"/>
                </a:lnTo>
                <a:lnTo>
                  <a:pt x="11" y="327"/>
                </a:lnTo>
                <a:lnTo>
                  <a:pt x="12" y="322"/>
                </a:lnTo>
                <a:lnTo>
                  <a:pt x="15" y="313"/>
                </a:lnTo>
                <a:lnTo>
                  <a:pt x="17" y="308"/>
                </a:lnTo>
                <a:lnTo>
                  <a:pt x="18" y="304"/>
                </a:lnTo>
                <a:lnTo>
                  <a:pt x="21" y="297"/>
                </a:lnTo>
                <a:lnTo>
                  <a:pt x="22" y="293"/>
                </a:lnTo>
                <a:lnTo>
                  <a:pt x="24" y="290"/>
                </a:lnTo>
                <a:lnTo>
                  <a:pt x="27" y="283"/>
                </a:lnTo>
                <a:lnTo>
                  <a:pt x="32" y="271"/>
                </a:lnTo>
                <a:lnTo>
                  <a:pt x="34" y="269"/>
                </a:lnTo>
                <a:lnTo>
                  <a:pt x="35" y="266"/>
                </a:lnTo>
                <a:lnTo>
                  <a:pt x="38" y="261"/>
                </a:lnTo>
                <a:lnTo>
                  <a:pt x="43" y="251"/>
                </a:lnTo>
                <a:lnTo>
                  <a:pt x="54" y="234"/>
                </a:lnTo>
                <a:lnTo>
                  <a:pt x="55" y="232"/>
                </a:lnTo>
                <a:lnTo>
                  <a:pt x="56" y="230"/>
                </a:lnTo>
                <a:lnTo>
                  <a:pt x="59" y="226"/>
                </a:lnTo>
                <a:lnTo>
                  <a:pt x="64" y="219"/>
                </a:lnTo>
                <a:lnTo>
                  <a:pt x="75" y="205"/>
                </a:lnTo>
                <a:lnTo>
                  <a:pt x="76" y="203"/>
                </a:lnTo>
                <a:lnTo>
                  <a:pt x="77" y="202"/>
                </a:lnTo>
                <a:lnTo>
                  <a:pt x="80" y="198"/>
                </a:lnTo>
                <a:lnTo>
                  <a:pt x="85" y="192"/>
                </a:lnTo>
                <a:lnTo>
                  <a:pt x="96" y="180"/>
                </a:lnTo>
                <a:lnTo>
                  <a:pt x="117" y="159"/>
                </a:lnTo>
                <a:lnTo>
                  <a:pt x="118" y="158"/>
                </a:lnTo>
                <a:lnTo>
                  <a:pt x="120" y="157"/>
                </a:lnTo>
                <a:lnTo>
                  <a:pt x="122" y="154"/>
                </a:lnTo>
                <a:lnTo>
                  <a:pt x="127" y="150"/>
                </a:lnTo>
                <a:lnTo>
                  <a:pt x="138" y="141"/>
                </a:lnTo>
                <a:lnTo>
                  <a:pt x="159" y="125"/>
                </a:lnTo>
                <a:lnTo>
                  <a:pt x="160" y="124"/>
                </a:lnTo>
                <a:lnTo>
                  <a:pt x="161" y="123"/>
                </a:lnTo>
                <a:lnTo>
                  <a:pt x="164" y="121"/>
                </a:lnTo>
                <a:lnTo>
                  <a:pt x="169" y="117"/>
                </a:lnTo>
                <a:lnTo>
                  <a:pt x="179" y="110"/>
                </a:lnTo>
                <a:lnTo>
                  <a:pt x="200" y="97"/>
                </a:lnTo>
                <a:lnTo>
                  <a:pt x="201" y="96"/>
                </a:lnTo>
                <a:lnTo>
                  <a:pt x="203" y="95"/>
                </a:lnTo>
                <a:lnTo>
                  <a:pt x="206" y="93"/>
                </a:lnTo>
                <a:lnTo>
                  <a:pt x="211" y="90"/>
                </a:lnTo>
                <a:lnTo>
                  <a:pt x="223" y="84"/>
                </a:lnTo>
                <a:lnTo>
                  <a:pt x="245" y="72"/>
                </a:lnTo>
                <a:lnTo>
                  <a:pt x="247" y="71"/>
                </a:lnTo>
                <a:lnTo>
                  <a:pt x="248" y="71"/>
                </a:lnTo>
                <a:lnTo>
                  <a:pt x="251" y="69"/>
                </a:lnTo>
                <a:lnTo>
                  <a:pt x="256" y="67"/>
                </a:lnTo>
                <a:lnTo>
                  <a:pt x="268" y="61"/>
                </a:lnTo>
                <a:lnTo>
                  <a:pt x="290" y="52"/>
                </a:lnTo>
                <a:lnTo>
                  <a:pt x="292" y="51"/>
                </a:lnTo>
                <a:lnTo>
                  <a:pt x="293" y="51"/>
                </a:lnTo>
                <a:lnTo>
                  <a:pt x="295" y="50"/>
                </a:lnTo>
                <a:lnTo>
                  <a:pt x="301" y="48"/>
                </a:lnTo>
                <a:lnTo>
                  <a:pt x="311" y="44"/>
                </a:lnTo>
                <a:lnTo>
                  <a:pt x="332" y="37"/>
                </a:lnTo>
                <a:lnTo>
                  <a:pt x="334" y="36"/>
                </a:lnTo>
                <a:lnTo>
                  <a:pt x="335" y="36"/>
                </a:lnTo>
                <a:lnTo>
                  <a:pt x="338" y="35"/>
                </a:lnTo>
                <a:lnTo>
                  <a:pt x="343" y="33"/>
                </a:lnTo>
                <a:lnTo>
                  <a:pt x="353" y="30"/>
                </a:lnTo>
                <a:lnTo>
                  <a:pt x="374" y="24"/>
                </a:lnTo>
                <a:lnTo>
                  <a:pt x="376" y="24"/>
                </a:lnTo>
                <a:lnTo>
                  <a:pt x="377" y="24"/>
                </a:lnTo>
                <a:lnTo>
                  <a:pt x="380" y="23"/>
                </a:lnTo>
                <a:lnTo>
                  <a:pt x="386" y="21"/>
                </a:lnTo>
                <a:lnTo>
                  <a:pt x="397" y="19"/>
                </a:lnTo>
                <a:lnTo>
                  <a:pt x="398" y="18"/>
                </a:lnTo>
                <a:lnTo>
                  <a:pt x="400" y="18"/>
                </a:lnTo>
                <a:lnTo>
                  <a:pt x="403" y="17"/>
                </a:lnTo>
                <a:lnTo>
                  <a:pt x="408" y="16"/>
                </a:lnTo>
                <a:lnTo>
                  <a:pt x="420" y="14"/>
                </a:lnTo>
                <a:lnTo>
                  <a:pt x="421" y="14"/>
                </a:lnTo>
                <a:lnTo>
                  <a:pt x="423" y="13"/>
                </a:lnTo>
                <a:lnTo>
                  <a:pt x="426" y="13"/>
                </a:lnTo>
                <a:lnTo>
                  <a:pt x="431" y="12"/>
                </a:lnTo>
                <a:lnTo>
                  <a:pt x="443" y="10"/>
                </a:lnTo>
                <a:lnTo>
                  <a:pt x="444" y="10"/>
                </a:lnTo>
                <a:lnTo>
                  <a:pt x="445" y="10"/>
                </a:lnTo>
                <a:lnTo>
                  <a:pt x="448" y="9"/>
                </a:lnTo>
                <a:lnTo>
                  <a:pt x="454" y="8"/>
                </a:lnTo>
                <a:lnTo>
                  <a:pt x="466" y="6"/>
                </a:lnTo>
                <a:lnTo>
                  <a:pt x="467" y="6"/>
                </a:lnTo>
                <a:lnTo>
                  <a:pt x="468" y="6"/>
                </a:lnTo>
                <a:lnTo>
                  <a:pt x="471" y="6"/>
                </a:lnTo>
                <a:lnTo>
                  <a:pt x="477" y="5"/>
                </a:lnTo>
                <a:lnTo>
                  <a:pt x="478" y="5"/>
                </a:lnTo>
                <a:lnTo>
                  <a:pt x="479" y="5"/>
                </a:lnTo>
                <a:lnTo>
                  <a:pt x="482" y="5"/>
                </a:lnTo>
                <a:lnTo>
                  <a:pt x="488" y="4"/>
                </a:lnTo>
                <a:lnTo>
                  <a:pt x="489" y="4"/>
                </a:lnTo>
                <a:lnTo>
                  <a:pt x="491" y="4"/>
                </a:lnTo>
                <a:lnTo>
                  <a:pt x="493" y="3"/>
                </a:lnTo>
                <a:lnTo>
                  <a:pt x="499" y="3"/>
                </a:lnTo>
                <a:lnTo>
                  <a:pt x="501" y="3"/>
                </a:lnTo>
                <a:lnTo>
                  <a:pt x="502" y="2"/>
                </a:lnTo>
                <a:lnTo>
                  <a:pt x="505" y="2"/>
                </a:lnTo>
                <a:lnTo>
                  <a:pt x="510" y="2"/>
                </a:lnTo>
                <a:lnTo>
                  <a:pt x="512" y="2"/>
                </a:lnTo>
                <a:lnTo>
                  <a:pt x="513" y="2"/>
                </a:lnTo>
                <a:lnTo>
                  <a:pt x="516" y="2"/>
                </a:lnTo>
                <a:lnTo>
                  <a:pt x="517" y="2"/>
                </a:lnTo>
                <a:lnTo>
                  <a:pt x="519" y="1"/>
                </a:lnTo>
                <a:lnTo>
                  <a:pt x="521" y="1"/>
                </a:lnTo>
                <a:lnTo>
                  <a:pt x="523" y="1"/>
                </a:lnTo>
                <a:lnTo>
                  <a:pt x="524" y="1"/>
                </a:lnTo>
                <a:lnTo>
                  <a:pt x="527" y="1"/>
                </a:lnTo>
                <a:lnTo>
                  <a:pt x="532" y="1"/>
                </a:lnTo>
                <a:lnTo>
                  <a:pt x="534" y="1"/>
                </a:lnTo>
                <a:lnTo>
                  <a:pt x="535" y="0"/>
                </a:lnTo>
                <a:lnTo>
                  <a:pt x="538" y="0"/>
                </a:lnTo>
                <a:lnTo>
                  <a:pt x="540" y="0"/>
                </a:lnTo>
                <a:lnTo>
                  <a:pt x="541" y="0"/>
                </a:lnTo>
                <a:lnTo>
                  <a:pt x="544" y="0"/>
                </a:lnTo>
                <a:lnTo>
                  <a:pt x="545" y="0"/>
                </a:lnTo>
                <a:lnTo>
                  <a:pt x="547" y="0"/>
                </a:lnTo>
                <a:lnTo>
                  <a:pt x="548" y="0"/>
                </a:lnTo>
                <a:lnTo>
                  <a:pt x="549" y="0"/>
                </a:lnTo>
                <a:lnTo>
                  <a:pt x="551" y="0"/>
                </a:lnTo>
                <a:lnTo>
                  <a:pt x="552" y="0"/>
                </a:lnTo>
                <a:lnTo>
                  <a:pt x="554" y="0"/>
                </a:lnTo>
                <a:lnTo>
                  <a:pt x="555" y="0"/>
                </a:lnTo>
                <a:lnTo>
                  <a:pt x="556" y="0"/>
                </a:lnTo>
                <a:lnTo>
                  <a:pt x="557" y="0"/>
                </a:lnTo>
                <a:lnTo>
                  <a:pt x="559" y="0"/>
                </a:lnTo>
                <a:lnTo>
                  <a:pt x="560" y="0"/>
                </a:lnTo>
                <a:lnTo>
                  <a:pt x="561" y="0"/>
                </a:lnTo>
                <a:lnTo>
                  <a:pt x="563" y="0"/>
                </a:lnTo>
                <a:lnTo>
                  <a:pt x="564" y="0"/>
                </a:lnTo>
                <a:lnTo>
                  <a:pt x="565" y="0"/>
                </a:lnTo>
                <a:lnTo>
                  <a:pt x="567" y="0"/>
                </a:lnTo>
                <a:lnTo>
                  <a:pt x="568" y="0"/>
                </a:lnTo>
                <a:lnTo>
                  <a:pt x="569" y="0"/>
                </a:lnTo>
                <a:lnTo>
                  <a:pt x="571" y="0"/>
                </a:lnTo>
                <a:lnTo>
                  <a:pt x="572" y="0"/>
                </a:lnTo>
                <a:lnTo>
                  <a:pt x="573" y="0"/>
                </a:lnTo>
                <a:lnTo>
                  <a:pt x="575" y="0"/>
                </a:lnTo>
                <a:lnTo>
                  <a:pt x="576" y="0"/>
                </a:lnTo>
                <a:lnTo>
                  <a:pt x="577" y="0"/>
                </a:lnTo>
                <a:lnTo>
                  <a:pt x="579" y="0"/>
                </a:lnTo>
                <a:lnTo>
                  <a:pt x="580" y="0"/>
                </a:lnTo>
                <a:lnTo>
                  <a:pt x="581" y="0"/>
                </a:lnTo>
                <a:lnTo>
                  <a:pt x="582" y="0"/>
                </a:lnTo>
                <a:lnTo>
                  <a:pt x="584" y="0"/>
                </a:lnTo>
                <a:lnTo>
                  <a:pt x="586" y="0"/>
                </a:lnTo>
                <a:lnTo>
                  <a:pt x="588" y="0"/>
                </a:lnTo>
                <a:lnTo>
                  <a:pt x="589" y="0"/>
                </a:lnTo>
                <a:lnTo>
                  <a:pt x="592" y="0"/>
                </a:lnTo>
                <a:lnTo>
                  <a:pt x="593" y="0"/>
                </a:lnTo>
                <a:lnTo>
                  <a:pt x="594" y="0"/>
                </a:lnTo>
                <a:lnTo>
                  <a:pt x="597" y="0"/>
                </a:lnTo>
                <a:lnTo>
                  <a:pt x="598" y="0"/>
                </a:lnTo>
                <a:lnTo>
                  <a:pt x="599" y="0"/>
                </a:lnTo>
                <a:lnTo>
                  <a:pt x="602" y="0"/>
                </a:lnTo>
                <a:lnTo>
                  <a:pt x="603" y="1"/>
                </a:lnTo>
                <a:lnTo>
                  <a:pt x="604" y="1"/>
                </a:lnTo>
                <a:lnTo>
                  <a:pt x="607" y="1"/>
                </a:lnTo>
                <a:lnTo>
                  <a:pt x="608" y="1"/>
                </a:lnTo>
                <a:lnTo>
                  <a:pt x="610" y="1"/>
                </a:lnTo>
                <a:lnTo>
                  <a:pt x="612" y="1"/>
                </a:lnTo>
                <a:lnTo>
                  <a:pt x="618" y="1"/>
                </a:lnTo>
                <a:lnTo>
                  <a:pt x="619" y="1"/>
                </a:lnTo>
                <a:lnTo>
                  <a:pt x="620" y="2"/>
                </a:lnTo>
                <a:lnTo>
                  <a:pt x="623" y="2"/>
                </a:lnTo>
                <a:lnTo>
                  <a:pt x="628" y="2"/>
                </a:lnTo>
                <a:lnTo>
                  <a:pt x="629" y="2"/>
                </a:lnTo>
                <a:lnTo>
                  <a:pt x="631" y="2"/>
                </a:lnTo>
                <a:lnTo>
                  <a:pt x="633" y="2"/>
                </a:lnTo>
                <a:lnTo>
                  <a:pt x="639" y="3"/>
                </a:lnTo>
                <a:lnTo>
                  <a:pt x="640" y="3"/>
                </a:lnTo>
                <a:lnTo>
                  <a:pt x="641" y="3"/>
                </a:lnTo>
                <a:lnTo>
                  <a:pt x="644" y="3"/>
                </a:lnTo>
                <a:lnTo>
                  <a:pt x="650" y="4"/>
                </a:lnTo>
                <a:lnTo>
                  <a:pt x="651" y="4"/>
                </a:lnTo>
                <a:lnTo>
                  <a:pt x="653" y="4"/>
                </a:lnTo>
                <a:lnTo>
                  <a:pt x="655" y="5"/>
                </a:lnTo>
                <a:lnTo>
                  <a:pt x="661" y="5"/>
                </a:lnTo>
                <a:lnTo>
                  <a:pt x="663" y="5"/>
                </a:lnTo>
                <a:lnTo>
                  <a:pt x="664" y="6"/>
                </a:lnTo>
                <a:lnTo>
                  <a:pt x="667" y="6"/>
                </a:lnTo>
                <a:lnTo>
                  <a:pt x="672" y="7"/>
                </a:lnTo>
                <a:lnTo>
                  <a:pt x="684" y="8"/>
                </a:lnTo>
                <a:lnTo>
                  <a:pt x="685" y="8"/>
                </a:lnTo>
                <a:lnTo>
                  <a:pt x="686" y="9"/>
                </a:lnTo>
                <a:lnTo>
                  <a:pt x="689" y="9"/>
                </a:lnTo>
                <a:lnTo>
                  <a:pt x="695" y="10"/>
                </a:lnTo>
                <a:lnTo>
                  <a:pt x="706" y="12"/>
                </a:lnTo>
                <a:lnTo>
                  <a:pt x="708" y="12"/>
                </a:lnTo>
                <a:lnTo>
                  <a:pt x="709" y="12"/>
                </a:lnTo>
                <a:lnTo>
                  <a:pt x="712" y="13"/>
                </a:lnTo>
                <a:lnTo>
                  <a:pt x="718" y="14"/>
                </a:lnTo>
                <a:lnTo>
                  <a:pt x="729" y="16"/>
                </a:lnTo>
                <a:lnTo>
                  <a:pt x="730" y="17"/>
                </a:lnTo>
                <a:lnTo>
                  <a:pt x="732" y="17"/>
                </a:lnTo>
                <a:lnTo>
                  <a:pt x="734" y="17"/>
                </a:lnTo>
                <a:lnTo>
                  <a:pt x="739" y="19"/>
                </a:lnTo>
                <a:lnTo>
                  <a:pt x="750" y="21"/>
                </a:lnTo>
                <a:lnTo>
                  <a:pt x="751" y="21"/>
                </a:lnTo>
                <a:lnTo>
                  <a:pt x="753" y="22"/>
                </a:lnTo>
                <a:lnTo>
                  <a:pt x="755" y="22"/>
                </a:lnTo>
                <a:lnTo>
                  <a:pt x="761" y="24"/>
                </a:lnTo>
                <a:lnTo>
                  <a:pt x="771" y="26"/>
                </a:lnTo>
                <a:lnTo>
                  <a:pt x="773" y="27"/>
                </a:lnTo>
                <a:lnTo>
                  <a:pt x="774" y="27"/>
                </a:lnTo>
                <a:lnTo>
                  <a:pt x="776" y="28"/>
                </a:lnTo>
                <a:lnTo>
                  <a:pt x="782" y="29"/>
                </a:lnTo>
                <a:lnTo>
                  <a:pt x="792" y="32"/>
                </a:lnTo>
                <a:lnTo>
                  <a:pt x="814" y="39"/>
                </a:lnTo>
                <a:lnTo>
                  <a:pt x="815" y="40"/>
                </a:lnTo>
                <a:lnTo>
                  <a:pt x="816" y="40"/>
                </a:lnTo>
                <a:lnTo>
                  <a:pt x="819" y="41"/>
                </a:lnTo>
                <a:lnTo>
                  <a:pt x="824" y="43"/>
                </a:lnTo>
                <a:lnTo>
                  <a:pt x="834" y="47"/>
                </a:lnTo>
                <a:lnTo>
                  <a:pt x="853" y="54"/>
                </a:lnTo>
                <a:lnTo>
                  <a:pt x="855" y="55"/>
                </a:lnTo>
                <a:lnTo>
                  <a:pt x="856" y="56"/>
                </a:lnTo>
                <a:lnTo>
                  <a:pt x="857" y="56"/>
                </a:lnTo>
                <a:lnTo>
                  <a:pt x="860" y="57"/>
                </a:lnTo>
                <a:lnTo>
                  <a:pt x="865" y="59"/>
                </a:lnTo>
                <a:lnTo>
                  <a:pt x="876" y="64"/>
                </a:lnTo>
                <a:lnTo>
                  <a:pt x="896" y="74"/>
                </a:lnTo>
                <a:lnTo>
                  <a:pt x="898" y="75"/>
                </a:lnTo>
                <a:lnTo>
                  <a:pt x="899" y="75"/>
                </a:lnTo>
                <a:lnTo>
                  <a:pt x="902" y="77"/>
                </a:lnTo>
                <a:lnTo>
                  <a:pt x="907" y="80"/>
                </a:lnTo>
                <a:lnTo>
                  <a:pt x="919" y="86"/>
                </a:lnTo>
                <a:lnTo>
                  <a:pt x="941" y="99"/>
                </a:lnTo>
                <a:lnTo>
                  <a:pt x="943" y="100"/>
                </a:lnTo>
                <a:lnTo>
                  <a:pt x="944" y="101"/>
                </a:lnTo>
                <a:lnTo>
                  <a:pt x="947" y="103"/>
                </a:lnTo>
                <a:lnTo>
                  <a:pt x="952" y="106"/>
                </a:lnTo>
                <a:lnTo>
                  <a:pt x="964" y="114"/>
                </a:lnTo>
                <a:lnTo>
                  <a:pt x="986" y="130"/>
                </a:lnTo>
                <a:lnTo>
                  <a:pt x="988" y="131"/>
                </a:lnTo>
                <a:lnTo>
                  <a:pt x="989" y="132"/>
                </a:lnTo>
                <a:lnTo>
                  <a:pt x="991" y="134"/>
                </a:lnTo>
                <a:lnTo>
                  <a:pt x="997" y="139"/>
                </a:lnTo>
                <a:lnTo>
                  <a:pt x="1007" y="148"/>
                </a:lnTo>
                <a:lnTo>
                  <a:pt x="1008" y="148"/>
                </a:lnTo>
                <a:lnTo>
                  <a:pt x="1010" y="150"/>
                </a:lnTo>
                <a:lnTo>
                  <a:pt x="1012" y="152"/>
                </a:lnTo>
                <a:lnTo>
                  <a:pt x="1018" y="157"/>
                </a:lnTo>
                <a:lnTo>
                  <a:pt x="1028" y="167"/>
                </a:lnTo>
                <a:lnTo>
                  <a:pt x="1029" y="168"/>
                </a:lnTo>
                <a:lnTo>
                  <a:pt x="1031" y="169"/>
                </a:lnTo>
                <a:lnTo>
                  <a:pt x="1033" y="172"/>
                </a:lnTo>
                <a:lnTo>
                  <a:pt x="1038" y="177"/>
                </a:lnTo>
                <a:lnTo>
                  <a:pt x="1049" y="189"/>
                </a:lnTo>
                <a:lnTo>
                  <a:pt x="1050" y="190"/>
                </a:lnTo>
                <a:lnTo>
                  <a:pt x="1052" y="192"/>
                </a:lnTo>
                <a:lnTo>
                  <a:pt x="1054" y="195"/>
                </a:lnTo>
                <a:lnTo>
                  <a:pt x="1060" y="201"/>
                </a:lnTo>
                <a:lnTo>
                  <a:pt x="1070" y="214"/>
                </a:lnTo>
                <a:lnTo>
                  <a:pt x="1071" y="216"/>
                </a:lnTo>
                <a:lnTo>
                  <a:pt x="1073" y="218"/>
                </a:lnTo>
                <a:lnTo>
                  <a:pt x="1076" y="222"/>
                </a:lnTo>
                <a:lnTo>
                  <a:pt x="1081" y="230"/>
                </a:lnTo>
                <a:lnTo>
                  <a:pt x="1083" y="233"/>
                </a:lnTo>
                <a:lnTo>
                  <a:pt x="1084" y="235"/>
                </a:lnTo>
                <a:lnTo>
                  <a:pt x="1087" y="239"/>
                </a:lnTo>
                <a:lnTo>
                  <a:pt x="1093" y="249"/>
                </a:lnTo>
                <a:lnTo>
                  <a:pt x="1094" y="251"/>
                </a:lnTo>
                <a:lnTo>
                  <a:pt x="1096" y="254"/>
                </a:lnTo>
                <a:lnTo>
                  <a:pt x="1098" y="258"/>
                </a:lnTo>
                <a:lnTo>
                  <a:pt x="1104" y="269"/>
                </a:lnTo>
                <a:lnTo>
                  <a:pt x="1106" y="272"/>
                </a:lnTo>
                <a:lnTo>
                  <a:pt x="1107" y="275"/>
                </a:lnTo>
                <a:lnTo>
                  <a:pt x="1110" y="281"/>
                </a:lnTo>
                <a:lnTo>
                  <a:pt x="1115" y="295"/>
                </a:lnTo>
                <a:lnTo>
                  <a:pt x="1117" y="298"/>
                </a:lnTo>
                <a:lnTo>
                  <a:pt x="1118" y="302"/>
                </a:lnTo>
                <a:lnTo>
                  <a:pt x="1121" y="310"/>
                </a:lnTo>
                <a:lnTo>
                  <a:pt x="1123" y="314"/>
                </a:lnTo>
                <a:lnTo>
                  <a:pt x="1124" y="319"/>
                </a:lnTo>
                <a:lnTo>
                  <a:pt x="1127" y="329"/>
                </a:lnTo>
                <a:lnTo>
                  <a:pt x="1128" y="334"/>
                </a:lnTo>
                <a:lnTo>
                  <a:pt x="1130" y="340"/>
                </a:lnTo>
                <a:lnTo>
                  <a:pt x="1131" y="346"/>
                </a:lnTo>
                <a:lnTo>
                  <a:pt x="1132" y="354"/>
                </a:lnTo>
                <a:lnTo>
                  <a:pt x="1134" y="362"/>
                </a:lnTo>
                <a:lnTo>
                  <a:pt x="1135" y="373"/>
                </a:lnTo>
                <a:lnTo>
                  <a:pt x="1137" y="389"/>
                </a:lnTo>
                <a:lnTo>
                  <a:pt x="1137" y="400"/>
                </a:lnTo>
              </a:path>
            </a:pathLst>
          </a:custGeom>
          <a:noFill/>
          <a:ln w="68263" cap="sq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4BA0255-2671-4D49-8CDD-F07393AD86E6}"/>
              </a:ext>
            </a:extLst>
          </p:cNvPr>
          <p:cNvSpPr>
            <a:spLocks/>
          </p:cNvSpPr>
          <p:nvPr/>
        </p:nvSpPr>
        <p:spPr bwMode="auto">
          <a:xfrm>
            <a:off x="2252114" y="3435350"/>
            <a:ext cx="1804988" cy="636588"/>
          </a:xfrm>
          <a:custGeom>
            <a:avLst/>
            <a:gdLst>
              <a:gd name="T0" fmla="*/ 5 w 1137"/>
              <a:gd name="T1" fmla="*/ 51 h 401"/>
              <a:gd name="T2" fmla="*/ 12 w 1137"/>
              <a:gd name="T3" fmla="*/ 80 h 401"/>
              <a:gd name="T4" fmla="*/ 22 w 1137"/>
              <a:gd name="T5" fmla="*/ 108 h 401"/>
              <a:gd name="T6" fmla="*/ 35 w 1137"/>
              <a:gd name="T7" fmla="*/ 135 h 401"/>
              <a:gd name="T8" fmla="*/ 56 w 1137"/>
              <a:gd name="T9" fmla="*/ 171 h 401"/>
              <a:gd name="T10" fmla="*/ 77 w 1137"/>
              <a:gd name="T11" fmla="*/ 200 h 401"/>
              <a:gd name="T12" fmla="*/ 118 w 1137"/>
              <a:gd name="T13" fmla="*/ 243 h 401"/>
              <a:gd name="T14" fmla="*/ 159 w 1137"/>
              <a:gd name="T15" fmla="*/ 277 h 401"/>
              <a:gd name="T16" fmla="*/ 179 w 1137"/>
              <a:gd name="T17" fmla="*/ 292 h 401"/>
              <a:gd name="T18" fmla="*/ 211 w 1137"/>
              <a:gd name="T19" fmla="*/ 311 h 401"/>
              <a:gd name="T20" fmla="*/ 251 w 1137"/>
              <a:gd name="T21" fmla="*/ 332 h 401"/>
              <a:gd name="T22" fmla="*/ 293 w 1137"/>
              <a:gd name="T23" fmla="*/ 351 h 401"/>
              <a:gd name="T24" fmla="*/ 334 w 1137"/>
              <a:gd name="T25" fmla="*/ 365 h 401"/>
              <a:gd name="T26" fmla="*/ 374 w 1137"/>
              <a:gd name="T27" fmla="*/ 377 h 401"/>
              <a:gd name="T28" fmla="*/ 397 w 1137"/>
              <a:gd name="T29" fmla="*/ 383 h 401"/>
              <a:gd name="T30" fmla="*/ 420 w 1137"/>
              <a:gd name="T31" fmla="*/ 387 h 401"/>
              <a:gd name="T32" fmla="*/ 443 w 1137"/>
              <a:gd name="T33" fmla="*/ 391 h 401"/>
              <a:gd name="T34" fmla="*/ 466 w 1137"/>
              <a:gd name="T35" fmla="*/ 395 h 401"/>
              <a:gd name="T36" fmla="*/ 478 w 1137"/>
              <a:gd name="T37" fmla="*/ 396 h 401"/>
              <a:gd name="T38" fmla="*/ 491 w 1137"/>
              <a:gd name="T39" fmla="*/ 398 h 401"/>
              <a:gd name="T40" fmla="*/ 505 w 1137"/>
              <a:gd name="T41" fmla="*/ 399 h 401"/>
              <a:gd name="T42" fmla="*/ 517 w 1137"/>
              <a:gd name="T43" fmla="*/ 400 h 401"/>
              <a:gd name="T44" fmla="*/ 527 w 1137"/>
              <a:gd name="T45" fmla="*/ 401 h 401"/>
              <a:gd name="T46" fmla="*/ 540 w 1137"/>
              <a:gd name="T47" fmla="*/ 401 h 401"/>
              <a:gd name="T48" fmla="*/ 548 w 1137"/>
              <a:gd name="T49" fmla="*/ 401 h 401"/>
              <a:gd name="T50" fmla="*/ 555 w 1137"/>
              <a:gd name="T51" fmla="*/ 401 h 401"/>
              <a:gd name="T52" fmla="*/ 561 w 1137"/>
              <a:gd name="T53" fmla="*/ 401 h 401"/>
              <a:gd name="T54" fmla="*/ 568 w 1137"/>
              <a:gd name="T55" fmla="*/ 401 h 401"/>
              <a:gd name="T56" fmla="*/ 575 w 1137"/>
              <a:gd name="T57" fmla="*/ 401 h 401"/>
              <a:gd name="T58" fmla="*/ 581 w 1137"/>
              <a:gd name="T59" fmla="*/ 401 h 401"/>
              <a:gd name="T60" fmla="*/ 589 w 1137"/>
              <a:gd name="T61" fmla="*/ 401 h 401"/>
              <a:gd name="T62" fmla="*/ 598 w 1137"/>
              <a:gd name="T63" fmla="*/ 401 h 401"/>
              <a:gd name="T64" fmla="*/ 607 w 1137"/>
              <a:gd name="T65" fmla="*/ 401 h 401"/>
              <a:gd name="T66" fmla="*/ 619 w 1137"/>
              <a:gd name="T67" fmla="*/ 400 h 401"/>
              <a:gd name="T68" fmla="*/ 631 w 1137"/>
              <a:gd name="T69" fmla="*/ 399 h 401"/>
              <a:gd name="T70" fmla="*/ 644 w 1137"/>
              <a:gd name="T71" fmla="*/ 398 h 401"/>
              <a:gd name="T72" fmla="*/ 661 w 1137"/>
              <a:gd name="T73" fmla="*/ 396 h 401"/>
              <a:gd name="T74" fmla="*/ 684 w 1137"/>
              <a:gd name="T75" fmla="*/ 393 h 401"/>
              <a:gd name="T76" fmla="*/ 706 w 1137"/>
              <a:gd name="T77" fmla="*/ 390 h 401"/>
              <a:gd name="T78" fmla="*/ 729 w 1137"/>
              <a:gd name="T79" fmla="*/ 385 h 401"/>
              <a:gd name="T80" fmla="*/ 750 w 1137"/>
              <a:gd name="T81" fmla="*/ 380 h 401"/>
              <a:gd name="T82" fmla="*/ 771 w 1137"/>
              <a:gd name="T83" fmla="*/ 375 h 401"/>
              <a:gd name="T84" fmla="*/ 792 w 1137"/>
              <a:gd name="T85" fmla="*/ 369 h 401"/>
              <a:gd name="T86" fmla="*/ 824 w 1137"/>
              <a:gd name="T87" fmla="*/ 358 h 401"/>
              <a:gd name="T88" fmla="*/ 857 w 1137"/>
              <a:gd name="T89" fmla="*/ 345 h 401"/>
              <a:gd name="T90" fmla="*/ 898 w 1137"/>
              <a:gd name="T91" fmla="*/ 327 h 401"/>
              <a:gd name="T92" fmla="*/ 941 w 1137"/>
              <a:gd name="T93" fmla="*/ 302 h 401"/>
              <a:gd name="T94" fmla="*/ 964 w 1137"/>
              <a:gd name="T95" fmla="*/ 288 h 401"/>
              <a:gd name="T96" fmla="*/ 997 w 1137"/>
              <a:gd name="T97" fmla="*/ 263 h 401"/>
              <a:gd name="T98" fmla="*/ 1018 w 1137"/>
              <a:gd name="T99" fmla="*/ 245 h 401"/>
              <a:gd name="T100" fmla="*/ 1038 w 1137"/>
              <a:gd name="T101" fmla="*/ 224 h 401"/>
              <a:gd name="T102" fmla="*/ 1060 w 1137"/>
              <a:gd name="T103" fmla="*/ 200 h 401"/>
              <a:gd name="T104" fmla="*/ 1081 w 1137"/>
              <a:gd name="T105" fmla="*/ 171 h 401"/>
              <a:gd name="T106" fmla="*/ 1094 w 1137"/>
              <a:gd name="T107" fmla="*/ 150 h 401"/>
              <a:gd name="T108" fmla="*/ 1107 w 1137"/>
              <a:gd name="T109" fmla="*/ 126 h 401"/>
              <a:gd name="T110" fmla="*/ 1121 w 1137"/>
              <a:gd name="T111" fmla="*/ 91 h 401"/>
              <a:gd name="T112" fmla="*/ 1130 w 1137"/>
              <a:gd name="T113" fmla="*/ 61 h 401"/>
              <a:gd name="T114" fmla="*/ 1137 w 1137"/>
              <a:gd name="T115" fmla="*/ 12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7" h="401">
                <a:moveTo>
                  <a:pt x="0" y="0"/>
                </a:moveTo>
                <a:lnTo>
                  <a:pt x="1" y="21"/>
                </a:lnTo>
                <a:lnTo>
                  <a:pt x="3" y="33"/>
                </a:lnTo>
                <a:lnTo>
                  <a:pt x="4" y="43"/>
                </a:lnTo>
                <a:lnTo>
                  <a:pt x="5" y="51"/>
                </a:lnTo>
                <a:lnTo>
                  <a:pt x="7" y="58"/>
                </a:lnTo>
                <a:lnTo>
                  <a:pt x="8" y="64"/>
                </a:lnTo>
                <a:lnTo>
                  <a:pt x="10" y="70"/>
                </a:lnTo>
                <a:lnTo>
                  <a:pt x="11" y="75"/>
                </a:lnTo>
                <a:lnTo>
                  <a:pt x="12" y="80"/>
                </a:lnTo>
                <a:lnTo>
                  <a:pt x="15" y="89"/>
                </a:lnTo>
                <a:lnTo>
                  <a:pt x="17" y="93"/>
                </a:lnTo>
                <a:lnTo>
                  <a:pt x="18" y="97"/>
                </a:lnTo>
                <a:lnTo>
                  <a:pt x="21" y="105"/>
                </a:lnTo>
                <a:lnTo>
                  <a:pt x="22" y="108"/>
                </a:lnTo>
                <a:lnTo>
                  <a:pt x="24" y="112"/>
                </a:lnTo>
                <a:lnTo>
                  <a:pt x="27" y="118"/>
                </a:lnTo>
                <a:lnTo>
                  <a:pt x="32" y="130"/>
                </a:lnTo>
                <a:lnTo>
                  <a:pt x="34" y="133"/>
                </a:lnTo>
                <a:lnTo>
                  <a:pt x="35" y="135"/>
                </a:lnTo>
                <a:lnTo>
                  <a:pt x="38" y="141"/>
                </a:lnTo>
                <a:lnTo>
                  <a:pt x="43" y="150"/>
                </a:lnTo>
                <a:lnTo>
                  <a:pt x="54" y="167"/>
                </a:lnTo>
                <a:lnTo>
                  <a:pt x="55" y="169"/>
                </a:lnTo>
                <a:lnTo>
                  <a:pt x="56" y="171"/>
                </a:lnTo>
                <a:lnTo>
                  <a:pt x="59" y="175"/>
                </a:lnTo>
                <a:lnTo>
                  <a:pt x="64" y="183"/>
                </a:lnTo>
                <a:lnTo>
                  <a:pt x="75" y="197"/>
                </a:lnTo>
                <a:lnTo>
                  <a:pt x="76" y="198"/>
                </a:lnTo>
                <a:lnTo>
                  <a:pt x="77" y="200"/>
                </a:lnTo>
                <a:lnTo>
                  <a:pt x="80" y="203"/>
                </a:lnTo>
                <a:lnTo>
                  <a:pt x="85" y="209"/>
                </a:lnTo>
                <a:lnTo>
                  <a:pt x="96" y="221"/>
                </a:lnTo>
                <a:lnTo>
                  <a:pt x="117" y="242"/>
                </a:lnTo>
                <a:lnTo>
                  <a:pt x="118" y="243"/>
                </a:lnTo>
                <a:lnTo>
                  <a:pt x="120" y="245"/>
                </a:lnTo>
                <a:lnTo>
                  <a:pt x="122" y="247"/>
                </a:lnTo>
                <a:lnTo>
                  <a:pt x="127" y="252"/>
                </a:lnTo>
                <a:lnTo>
                  <a:pt x="138" y="260"/>
                </a:lnTo>
                <a:lnTo>
                  <a:pt x="159" y="277"/>
                </a:lnTo>
                <a:lnTo>
                  <a:pt x="160" y="278"/>
                </a:lnTo>
                <a:lnTo>
                  <a:pt x="161" y="279"/>
                </a:lnTo>
                <a:lnTo>
                  <a:pt x="164" y="281"/>
                </a:lnTo>
                <a:lnTo>
                  <a:pt x="169" y="284"/>
                </a:lnTo>
                <a:lnTo>
                  <a:pt x="179" y="292"/>
                </a:lnTo>
                <a:lnTo>
                  <a:pt x="200" y="305"/>
                </a:lnTo>
                <a:lnTo>
                  <a:pt x="201" y="306"/>
                </a:lnTo>
                <a:lnTo>
                  <a:pt x="203" y="307"/>
                </a:lnTo>
                <a:lnTo>
                  <a:pt x="206" y="308"/>
                </a:lnTo>
                <a:lnTo>
                  <a:pt x="211" y="311"/>
                </a:lnTo>
                <a:lnTo>
                  <a:pt x="223" y="318"/>
                </a:lnTo>
                <a:lnTo>
                  <a:pt x="245" y="329"/>
                </a:lnTo>
                <a:lnTo>
                  <a:pt x="247" y="330"/>
                </a:lnTo>
                <a:lnTo>
                  <a:pt x="248" y="331"/>
                </a:lnTo>
                <a:lnTo>
                  <a:pt x="251" y="332"/>
                </a:lnTo>
                <a:lnTo>
                  <a:pt x="256" y="335"/>
                </a:lnTo>
                <a:lnTo>
                  <a:pt x="268" y="340"/>
                </a:lnTo>
                <a:lnTo>
                  <a:pt x="290" y="350"/>
                </a:lnTo>
                <a:lnTo>
                  <a:pt x="292" y="350"/>
                </a:lnTo>
                <a:lnTo>
                  <a:pt x="293" y="351"/>
                </a:lnTo>
                <a:lnTo>
                  <a:pt x="295" y="352"/>
                </a:lnTo>
                <a:lnTo>
                  <a:pt x="301" y="354"/>
                </a:lnTo>
                <a:lnTo>
                  <a:pt x="311" y="358"/>
                </a:lnTo>
                <a:lnTo>
                  <a:pt x="332" y="365"/>
                </a:lnTo>
                <a:lnTo>
                  <a:pt x="334" y="365"/>
                </a:lnTo>
                <a:lnTo>
                  <a:pt x="335" y="366"/>
                </a:lnTo>
                <a:lnTo>
                  <a:pt x="338" y="367"/>
                </a:lnTo>
                <a:lnTo>
                  <a:pt x="343" y="368"/>
                </a:lnTo>
                <a:lnTo>
                  <a:pt x="353" y="371"/>
                </a:lnTo>
                <a:lnTo>
                  <a:pt x="374" y="377"/>
                </a:lnTo>
                <a:lnTo>
                  <a:pt x="376" y="378"/>
                </a:lnTo>
                <a:lnTo>
                  <a:pt x="377" y="378"/>
                </a:lnTo>
                <a:lnTo>
                  <a:pt x="380" y="379"/>
                </a:lnTo>
                <a:lnTo>
                  <a:pt x="386" y="380"/>
                </a:lnTo>
                <a:lnTo>
                  <a:pt x="397" y="383"/>
                </a:lnTo>
                <a:lnTo>
                  <a:pt x="398" y="383"/>
                </a:lnTo>
                <a:lnTo>
                  <a:pt x="400" y="383"/>
                </a:lnTo>
                <a:lnTo>
                  <a:pt x="403" y="384"/>
                </a:lnTo>
                <a:lnTo>
                  <a:pt x="408" y="385"/>
                </a:lnTo>
                <a:lnTo>
                  <a:pt x="420" y="387"/>
                </a:lnTo>
                <a:lnTo>
                  <a:pt x="421" y="388"/>
                </a:lnTo>
                <a:lnTo>
                  <a:pt x="423" y="388"/>
                </a:lnTo>
                <a:lnTo>
                  <a:pt x="426" y="389"/>
                </a:lnTo>
                <a:lnTo>
                  <a:pt x="431" y="390"/>
                </a:lnTo>
                <a:lnTo>
                  <a:pt x="443" y="391"/>
                </a:lnTo>
                <a:lnTo>
                  <a:pt x="444" y="392"/>
                </a:lnTo>
                <a:lnTo>
                  <a:pt x="445" y="392"/>
                </a:lnTo>
                <a:lnTo>
                  <a:pt x="448" y="392"/>
                </a:lnTo>
                <a:lnTo>
                  <a:pt x="454" y="393"/>
                </a:lnTo>
                <a:lnTo>
                  <a:pt x="466" y="395"/>
                </a:lnTo>
                <a:lnTo>
                  <a:pt x="467" y="395"/>
                </a:lnTo>
                <a:lnTo>
                  <a:pt x="468" y="395"/>
                </a:lnTo>
                <a:lnTo>
                  <a:pt x="471" y="396"/>
                </a:lnTo>
                <a:lnTo>
                  <a:pt x="477" y="396"/>
                </a:lnTo>
                <a:lnTo>
                  <a:pt x="478" y="396"/>
                </a:lnTo>
                <a:lnTo>
                  <a:pt x="479" y="397"/>
                </a:lnTo>
                <a:lnTo>
                  <a:pt x="482" y="397"/>
                </a:lnTo>
                <a:lnTo>
                  <a:pt x="488" y="398"/>
                </a:lnTo>
                <a:lnTo>
                  <a:pt x="489" y="398"/>
                </a:lnTo>
                <a:lnTo>
                  <a:pt x="491" y="398"/>
                </a:lnTo>
                <a:lnTo>
                  <a:pt x="493" y="398"/>
                </a:lnTo>
                <a:lnTo>
                  <a:pt x="499" y="398"/>
                </a:lnTo>
                <a:lnTo>
                  <a:pt x="501" y="399"/>
                </a:lnTo>
                <a:lnTo>
                  <a:pt x="502" y="399"/>
                </a:lnTo>
                <a:lnTo>
                  <a:pt x="505" y="399"/>
                </a:lnTo>
                <a:lnTo>
                  <a:pt x="510" y="399"/>
                </a:lnTo>
                <a:lnTo>
                  <a:pt x="512" y="400"/>
                </a:lnTo>
                <a:lnTo>
                  <a:pt x="513" y="400"/>
                </a:lnTo>
                <a:lnTo>
                  <a:pt x="516" y="400"/>
                </a:lnTo>
                <a:lnTo>
                  <a:pt x="517" y="400"/>
                </a:lnTo>
                <a:lnTo>
                  <a:pt x="519" y="400"/>
                </a:lnTo>
                <a:lnTo>
                  <a:pt x="521" y="400"/>
                </a:lnTo>
                <a:lnTo>
                  <a:pt x="523" y="400"/>
                </a:lnTo>
                <a:lnTo>
                  <a:pt x="524" y="400"/>
                </a:lnTo>
                <a:lnTo>
                  <a:pt x="527" y="401"/>
                </a:lnTo>
                <a:lnTo>
                  <a:pt x="532" y="401"/>
                </a:lnTo>
                <a:lnTo>
                  <a:pt x="534" y="401"/>
                </a:lnTo>
                <a:lnTo>
                  <a:pt x="535" y="401"/>
                </a:lnTo>
                <a:lnTo>
                  <a:pt x="538" y="401"/>
                </a:lnTo>
                <a:lnTo>
                  <a:pt x="540" y="401"/>
                </a:lnTo>
                <a:lnTo>
                  <a:pt x="541" y="401"/>
                </a:lnTo>
                <a:lnTo>
                  <a:pt x="544" y="401"/>
                </a:lnTo>
                <a:lnTo>
                  <a:pt x="545" y="401"/>
                </a:lnTo>
                <a:lnTo>
                  <a:pt x="547" y="401"/>
                </a:lnTo>
                <a:lnTo>
                  <a:pt x="548" y="401"/>
                </a:lnTo>
                <a:lnTo>
                  <a:pt x="549" y="401"/>
                </a:lnTo>
                <a:lnTo>
                  <a:pt x="551" y="401"/>
                </a:lnTo>
                <a:lnTo>
                  <a:pt x="552" y="401"/>
                </a:lnTo>
                <a:lnTo>
                  <a:pt x="554" y="401"/>
                </a:lnTo>
                <a:lnTo>
                  <a:pt x="555" y="401"/>
                </a:lnTo>
                <a:lnTo>
                  <a:pt x="556" y="401"/>
                </a:lnTo>
                <a:lnTo>
                  <a:pt x="557" y="401"/>
                </a:lnTo>
                <a:lnTo>
                  <a:pt x="559" y="401"/>
                </a:lnTo>
                <a:lnTo>
                  <a:pt x="560" y="401"/>
                </a:lnTo>
                <a:lnTo>
                  <a:pt x="561" y="401"/>
                </a:lnTo>
                <a:lnTo>
                  <a:pt x="563" y="401"/>
                </a:lnTo>
                <a:lnTo>
                  <a:pt x="564" y="401"/>
                </a:lnTo>
                <a:lnTo>
                  <a:pt x="565" y="401"/>
                </a:lnTo>
                <a:lnTo>
                  <a:pt x="567" y="401"/>
                </a:lnTo>
                <a:lnTo>
                  <a:pt x="568" y="401"/>
                </a:lnTo>
                <a:lnTo>
                  <a:pt x="569" y="401"/>
                </a:lnTo>
                <a:lnTo>
                  <a:pt x="571" y="401"/>
                </a:lnTo>
                <a:lnTo>
                  <a:pt x="572" y="401"/>
                </a:lnTo>
                <a:lnTo>
                  <a:pt x="573" y="401"/>
                </a:lnTo>
                <a:lnTo>
                  <a:pt x="575" y="401"/>
                </a:lnTo>
                <a:lnTo>
                  <a:pt x="576" y="401"/>
                </a:lnTo>
                <a:lnTo>
                  <a:pt x="577" y="401"/>
                </a:lnTo>
                <a:lnTo>
                  <a:pt x="579" y="401"/>
                </a:lnTo>
                <a:lnTo>
                  <a:pt x="580" y="401"/>
                </a:lnTo>
                <a:lnTo>
                  <a:pt x="581" y="401"/>
                </a:lnTo>
                <a:lnTo>
                  <a:pt x="582" y="401"/>
                </a:lnTo>
                <a:lnTo>
                  <a:pt x="584" y="401"/>
                </a:lnTo>
                <a:lnTo>
                  <a:pt x="586" y="401"/>
                </a:lnTo>
                <a:lnTo>
                  <a:pt x="588" y="401"/>
                </a:lnTo>
                <a:lnTo>
                  <a:pt x="589" y="401"/>
                </a:lnTo>
                <a:lnTo>
                  <a:pt x="592" y="401"/>
                </a:lnTo>
                <a:lnTo>
                  <a:pt x="593" y="401"/>
                </a:lnTo>
                <a:lnTo>
                  <a:pt x="594" y="401"/>
                </a:lnTo>
                <a:lnTo>
                  <a:pt x="597" y="401"/>
                </a:lnTo>
                <a:lnTo>
                  <a:pt x="598" y="401"/>
                </a:lnTo>
                <a:lnTo>
                  <a:pt x="599" y="401"/>
                </a:lnTo>
                <a:lnTo>
                  <a:pt x="602" y="401"/>
                </a:lnTo>
                <a:lnTo>
                  <a:pt x="603" y="401"/>
                </a:lnTo>
                <a:lnTo>
                  <a:pt x="604" y="401"/>
                </a:lnTo>
                <a:lnTo>
                  <a:pt x="607" y="401"/>
                </a:lnTo>
                <a:lnTo>
                  <a:pt x="608" y="401"/>
                </a:lnTo>
                <a:lnTo>
                  <a:pt x="610" y="401"/>
                </a:lnTo>
                <a:lnTo>
                  <a:pt x="612" y="400"/>
                </a:lnTo>
                <a:lnTo>
                  <a:pt x="618" y="400"/>
                </a:lnTo>
                <a:lnTo>
                  <a:pt x="619" y="400"/>
                </a:lnTo>
                <a:lnTo>
                  <a:pt x="620" y="400"/>
                </a:lnTo>
                <a:lnTo>
                  <a:pt x="623" y="400"/>
                </a:lnTo>
                <a:lnTo>
                  <a:pt x="628" y="399"/>
                </a:lnTo>
                <a:lnTo>
                  <a:pt x="629" y="399"/>
                </a:lnTo>
                <a:lnTo>
                  <a:pt x="631" y="399"/>
                </a:lnTo>
                <a:lnTo>
                  <a:pt x="633" y="399"/>
                </a:lnTo>
                <a:lnTo>
                  <a:pt x="639" y="398"/>
                </a:lnTo>
                <a:lnTo>
                  <a:pt x="640" y="398"/>
                </a:lnTo>
                <a:lnTo>
                  <a:pt x="641" y="398"/>
                </a:lnTo>
                <a:lnTo>
                  <a:pt x="644" y="398"/>
                </a:lnTo>
                <a:lnTo>
                  <a:pt x="650" y="398"/>
                </a:lnTo>
                <a:lnTo>
                  <a:pt x="651" y="397"/>
                </a:lnTo>
                <a:lnTo>
                  <a:pt x="653" y="397"/>
                </a:lnTo>
                <a:lnTo>
                  <a:pt x="655" y="397"/>
                </a:lnTo>
                <a:lnTo>
                  <a:pt x="661" y="396"/>
                </a:lnTo>
                <a:lnTo>
                  <a:pt x="663" y="396"/>
                </a:lnTo>
                <a:lnTo>
                  <a:pt x="664" y="396"/>
                </a:lnTo>
                <a:lnTo>
                  <a:pt x="667" y="395"/>
                </a:lnTo>
                <a:lnTo>
                  <a:pt x="672" y="395"/>
                </a:lnTo>
                <a:lnTo>
                  <a:pt x="684" y="393"/>
                </a:lnTo>
                <a:lnTo>
                  <a:pt x="685" y="393"/>
                </a:lnTo>
                <a:lnTo>
                  <a:pt x="686" y="393"/>
                </a:lnTo>
                <a:lnTo>
                  <a:pt x="689" y="392"/>
                </a:lnTo>
                <a:lnTo>
                  <a:pt x="695" y="391"/>
                </a:lnTo>
                <a:lnTo>
                  <a:pt x="706" y="390"/>
                </a:lnTo>
                <a:lnTo>
                  <a:pt x="708" y="389"/>
                </a:lnTo>
                <a:lnTo>
                  <a:pt x="709" y="389"/>
                </a:lnTo>
                <a:lnTo>
                  <a:pt x="712" y="388"/>
                </a:lnTo>
                <a:lnTo>
                  <a:pt x="718" y="387"/>
                </a:lnTo>
                <a:lnTo>
                  <a:pt x="729" y="385"/>
                </a:lnTo>
                <a:lnTo>
                  <a:pt x="730" y="385"/>
                </a:lnTo>
                <a:lnTo>
                  <a:pt x="732" y="385"/>
                </a:lnTo>
                <a:lnTo>
                  <a:pt x="734" y="384"/>
                </a:lnTo>
                <a:lnTo>
                  <a:pt x="739" y="383"/>
                </a:lnTo>
                <a:lnTo>
                  <a:pt x="750" y="380"/>
                </a:lnTo>
                <a:lnTo>
                  <a:pt x="751" y="380"/>
                </a:lnTo>
                <a:lnTo>
                  <a:pt x="753" y="380"/>
                </a:lnTo>
                <a:lnTo>
                  <a:pt x="755" y="379"/>
                </a:lnTo>
                <a:lnTo>
                  <a:pt x="761" y="378"/>
                </a:lnTo>
                <a:lnTo>
                  <a:pt x="771" y="375"/>
                </a:lnTo>
                <a:lnTo>
                  <a:pt x="773" y="375"/>
                </a:lnTo>
                <a:lnTo>
                  <a:pt x="774" y="374"/>
                </a:lnTo>
                <a:lnTo>
                  <a:pt x="776" y="373"/>
                </a:lnTo>
                <a:lnTo>
                  <a:pt x="782" y="372"/>
                </a:lnTo>
                <a:lnTo>
                  <a:pt x="792" y="369"/>
                </a:lnTo>
                <a:lnTo>
                  <a:pt x="814" y="362"/>
                </a:lnTo>
                <a:lnTo>
                  <a:pt x="815" y="361"/>
                </a:lnTo>
                <a:lnTo>
                  <a:pt x="816" y="361"/>
                </a:lnTo>
                <a:lnTo>
                  <a:pt x="819" y="360"/>
                </a:lnTo>
                <a:lnTo>
                  <a:pt x="824" y="358"/>
                </a:lnTo>
                <a:lnTo>
                  <a:pt x="834" y="355"/>
                </a:lnTo>
                <a:lnTo>
                  <a:pt x="853" y="347"/>
                </a:lnTo>
                <a:lnTo>
                  <a:pt x="855" y="346"/>
                </a:lnTo>
                <a:lnTo>
                  <a:pt x="856" y="346"/>
                </a:lnTo>
                <a:lnTo>
                  <a:pt x="857" y="345"/>
                </a:lnTo>
                <a:lnTo>
                  <a:pt x="860" y="344"/>
                </a:lnTo>
                <a:lnTo>
                  <a:pt x="865" y="342"/>
                </a:lnTo>
                <a:lnTo>
                  <a:pt x="876" y="337"/>
                </a:lnTo>
                <a:lnTo>
                  <a:pt x="896" y="327"/>
                </a:lnTo>
                <a:lnTo>
                  <a:pt x="898" y="327"/>
                </a:lnTo>
                <a:lnTo>
                  <a:pt x="899" y="326"/>
                </a:lnTo>
                <a:lnTo>
                  <a:pt x="902" y="325"/>
                </a:lnTo>
                <a:lnTo>
                  <a:pt x="907" y="321"/>
                </a:lnTo>
                <a:lnTo>
                  <a:pt x="919" y="315"/>
                </a:lnTo>
                <a:lnTo>
                  <a:pt x="941" y="302"/>
                </a:lnTo>
                <a:lnTo>
                  <a:pt x="943" y="301"/>
                </a:lnTo>
                <a:lnTo>
                  <a:pt x="944" y="300"/>
                </a:lnTo>
                <a:lnTo>
                  <a:pt x="947" y="299"/>
                </a:lnTo>
                <a:lnTo>
                  <a:pt x="952" y="295"/>
                </a:lnTo>
                <a:lnTo>
                  <a:pt x="964" y="288"/>
                </a:lnTo>
                <a:lnTo>
                  <a:pt x="986" y="271"/>
                </a:lnTo>
                <a:lnTo>
                  <a:pt x="988" y="270"/>
                </a:lnTo>
                <a:lnTo>
                  <a:pt x="989" y="269"/>
                </a:lnTo>
                <a:lnTo>
                  <a:pt x="991" y="267"/>
                </a:lnTo>
                <a:lnTo>
                  <a:pt x="997" y="263"/>
                </a:lnTo>
                <a:lnTo>
                  <a:pt x="1007" y="254"/>
                </a:lnTo>
                <a:lnTo>
                  <a:pt x="1008" y="253"/>
                </a:lnTo>
                <a:lnTo>
                  <a:pt x="1010" y="252"/>
                </a:lnTo>
                <a:lnTo>
                  <a:pt x="1012" y="249"/>
                </a:lnTo>
                <a:lnTo>
                  <a:pt x="1018" y="245"/>
                </a:lnTo>
                <a:lnTo>
                  <a:pt x="1028" y="235"/>
                </a:lnTo>
                <a:lnTo>
                  <a:pt x="1029" y="233"/>
                </a:lnTo>
                <a:lnTo>
                  <a:pt x="1031" y="232"/>
                </a:lnTo>
                <a:lnTo>
                  <a:pt x="1033" y="230"/>
                </a:lnTo>
                <a:lnTo>
                  <a:pt x="1038" y="224"/>
                </a:lnTo>
                <a:lnTo>
                  <a:pt x="1049" y="213"/>
                </a:lnTo>
                <a:lnTo>
                  <a:pt x="1050" y="211"/>
                </a:lnTo>
                <a:lnTo>
                  <a:pt x="1052" y="210"/>
                </a:lnTo>
                <a:lnTo>
                  <a:pt x="1054" y="207"/>
                </a:lnTo>
                <a:lnTo>
                  <a:pt x="1060" y="200"/>
                </a:lnTo>
                <a:lnTo>
                  <a:pt x="1070" y="187"/>
                </a:lnTo>
                <a:lnTo>
                  <a:pt x="1071" y="185"/>
                </a:lnTo>
                <a:lnTo>
                  <a:pt x="1073" y="183"/>
                </a:lnTo>
                <a:lnTo>
                  <a:pt x="1076" y="179"/>
                </a:lnTo>
                <a:lnTo>
                  <a:pt x="1081" y="171"/>
                </a:lnTo>
                <a:lnTo>
                  <a:pt x="1083" y="169"/>
                </a:lnTo>
                <a:lnTo>
                  <a:pt x="1084" y="167"/>
                </a:lnTo>
                <a:lnTo>
                  <a:pt x="1087" y="162"/>
                </a:lnTo>
                <a:lnTo>
                  <a:pt x="1093" y="153"/>
                </a:lnTo>
                <a:lnTo>
                  <a:pt x="1094" y="150"/>
                </a:lnTo>
                <a:lnTo>
                  <a:pt x="1096" y="148"/>
                </a:lnTo>
                <a:lnTo>
                  <a:pt x="1098" y="143"/>
                </a:lnTo>
                <a:lnTo>
                  <a:pt x="1104" y="132"/>
                </a:lnTo>
                <a:lnTo>
                  <a:pt x="1106" y="129"/>
                </a:lnTo>
                <a:lnTo>
                  <a:pt x="1107" y="126"/>
                </a:lnTo>
                <a:lnTo>
                  <a:pt x="1110" y="120"/>
                </a:lnTo>
                <a:lnTo>
                  <a:pt x="1115" y="107"/>
                </a:lnTo>
                <a:lnTo>
                  <a:pt x="1117" y="103"/>
                </a:lnTo>
                <a:lnTo>
                  <a:pt x="1118" y="99"/>
                </a:lnTo>
                <a:lnTo>
                  <a:pt x="1121" y="91"/>
                </a:lnTo>
                <a:lnTo>
                  <a:pt x="1123" y="87"/>
                </a:lnTo>
                <a:lnTo>
                  <a:pt x="1124" y="83"/>
                </a:lnTo>
                <a:lnTo>
                  <a:pt x="1127" y="73"/>
                </a:lnTo>
                <a:lnTo>
                  <a:pt x="1128" y="67"/>
                </a:lnTo>
                <a:lnTo>
                  <a:pt x="1130" y="61"/>
                </a:lnTo>
                <a:lnTo>
                  <a:pt x="1131" y="55"/>
                </a:lnTo>
                <a:lnTo>
                  <a:pt x="1132" y="48"/>
                </a:lnTo>
                <a:lnTo>
                  <a:pt x="1134" y="39"/>
                </a:lnTo>
                <a:lnTo>
                  <a:pt x="1135" y="29"/>
                </a:lnTo>
                <a:lnTo>
                  <a:pt x="1137" y="12"/>
                </a:lnTo>
                <a:lnTo>
                  <a:pt x="1137" y="2"/>
                </a:lnTo>
              </a:path>
            </a:pathLst>
          </a:custGeom>
          <a:noFill/>
          <a:ln w="68263" cap="sq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3043BECA-E5B0-499B-9AED-351784268DB0}"/>
              </a:ext>
            </a:extLst>
          </p:cNvPr>
          <p:cNvSpPr>
            <a:spLocks/>
          </p:cNvSpPr>
          <p:nvPr/>
        </p:nvSpPr>
        <p:spPr bwMode="auto">
          <a:xfrm>
            <a:off x="3606252" y="3095625"/>
            <a:ext cx="450850" cy="323850"/>
          </a:xfrm>
          <a:custGeom>
            <a:avLst/>
            <a:gdLst>
              <a:gd name="T0" fmla="*/ 2 w 284"/>
              <a:gd name="T1" fmla="*/ 174 h 204"/>
              <a:gd name="T2" fmla="*/ 6 w 284"/>
              <a:gd name="T3" fmla="*/ 148 h 204"/>
              <a:gd name="T4" fmla="*/ 10 w 284"/>
              <a:gd name="T5" fmla="*/ 131 h 204"/>
              <a:gd name="T6" fmla="*/ 15 w 284"/>
              <a:gd name="T7" fmla="*/ 114 h 204"/>
              <a:gd name="T8" fmla="*/ 20 w 284"/>
              <a:gd name="T9" fmla="*/ 99 h 204"/>
              <a:gd name="T10" fmla="*/ 25 w 284"/>
              <a:gd name="T11" fmla="*/ 87 h 204"/>
              <a:gd name="T12" fmla="*/ 34 w 284"/>
              <a:gd name="T13" fmla="*/ 70 h 204"/>
              <a:gd name="T14" fmla="*/ 43 w 284"/>
              <a:gd name="T15" fmla="*/ 56 h 204"/>
              <a:gd name="T16" fmla="*/ 49 w 284"/>
              <a:gd name="T17" fmla="*/ 48 h 204"/>
              <a:gd name="T18" fmla="*/ 57 w 284"/>
              <a:gd name="T19" fmla="*/ 38 h 204"/>
              <a:gd name="T20" fmla="*/ 67 w 284"/>
              <a:gd name="T21" fmla="*/ 28 h 204"/>
              <a:gd name="T22" fmla="*/ 73 w 284"/>
              <a:gd name="T23" fmla="*/ 24 h 204"/>
              <a:gd name="T24" fmla="*/ 78 w 284"/>
              <a:gd name="T25" fmla="*/ 20 h 204"/>
              <a:gd name="T26" fmla="*/ 88 w 284"/>
              <a:gd name="T27" fmla="*/ 13 h 204"/>
              <a:gd name="T28" fmla="*/ 94 w 284"/>
              <a:gd name="T29" fmla="*/ 10 h 204"/>
              <a:gd name="T30" fmla="*/ 99 w 284"/>
              <a:gd name="T31" fmla="*/ 8 h 204"/>
              <a:gd name="T32" fmla="*/ 105 w 284"/>
              <a:gd name="T33" fmla="*/ 6 h 204"/>
              <a:gd name="T34" fmla="*/ 111 w 284"/>
              <a:gd name="T35" fmla="*/ 4 h 204"/>
              <a:gd name="T36" fmla="*/ 115 w 284"/>
              <a:gd name="T37" fmla="*/ 3 h 204"/>
              <a:gd name="T38" fmla="*/ 119 w 284"/>
              <a:gd name="T39" fmla="*/ 2 h 204"/>
              <a:gd name="T40" fmla="*/ 123 w 284"/>
              <a:gd name="T41" fmla="*/ 1 h 204"/>
              <a:gd name="T42" fmla="*/ 128 w 284"/>
              <a:gd name="T43" fmla="*/ 0 h 204"/>
              <a:gd name="T44" fmla="*/ 132 w 284"/>
              <a:gd name="T45" fmla="*/ 0 h 204"/>
              <a:gd name="T46" fmla="*/ 136 w 284"/>
              <a:gd name="T47" fmla="*/ 0 h 204"/>
              <a:gd name="T48" fmla="*/ 140 w 284"/>
              <a:gd name="T49" fmla="*/ 0 h 204"/>
              <a:gd name="T50" fmla="*/ 144 w 284"/>
              <a:gd name="T51" fmla="*/ 0 h 204"/>
              <a:gd name="T52" fmla="*/ 148 w 284"/>
              <a:gd name="T53" fmla="*/ 0 h 204"/>
              <a:gd name="T54" fmla="*/ 151 w 284"/>
              <a:gd name="T55" fmla="*/ 1 h 204"/>
              <a:gd name="T56" fmla="*/ 155 w 284"/>
              <a:gd name="T57" fmla="*/ 1 h 204"/>
              <a:gd name="T58" fmla="*/ 159 w 284"/>
              <a:gd name="T59" fmla="*/ 2 h 204"/>
              <a:gd name="T60" fmla="*/ 165 w 284"/>
              <a:gd name="T61" fmla="*/ 3 h 204"/>
              <a:gd name="T62" fmla="*/ 170 w 284"/>
              <a:gd name="T63" fmla="*/ 5 h 204"/>
              <a:gd name="T64" fmla="*/ 178 w 284"/>
              <a:gd name="T65" fmla="*/ 8 h 204"/>
              <a:gd name="T66" fmla="*/ 183 w 284"/>
              <a:gd name="T67" fmla="*/ 10 h 204"/>
              <a:gd name="T68" fmla="*/ 188 w 284"/>
              <a:gd name="T69" fmla="*/ 13 h 204"/>
              <a:gd name="T70" fmla="*/ 197 w 284"/>
              <a:gd name="T71" fmla="*/ 18 h 204"/>
              <a:gd name="T72" fmla="*/ 207 w 284"/>
              <a:gd name="T73" fmla="*/ 25 h 204"/>
              <a:gd name="T74" fmla="*/ 212 w 284"/>
              <a:gd name="T75" fmla="*/ 29 h 204"/>
              <a:gd name="T76" fmla="*/ 220 w 284"/>
              <a:gd name="T77" fmla="*/ 37 h 204"/>
              <a:gd name="T78" fmla="*/ 230 w 284"/>
              <a:gd name="T79" fmla="*/ 47 h 204"/>
              <a:gd name="T80" fmla="*/ 240 w 284"/>
              <a:gd name="T81" fmla="*/ 60 h 204"/>
              <a:gd name="T82" fmla="*/ 245 w 284"/>
              <a:gd name="T83" fmla="*/ 68 h 204"/>
              <a:gd name="T84" fmla="*/ 251 w 284"/>
              <a:gd name="T85" fmla="*/ 78 h 204"/>
              <a:gd name="T86" fmla="*/ 257 w 284"/>
              <a:gd name="T87" fmla="*/ 88 h 204"/>
              <a:gd name="T88" fmla="*/ 265 w 284"/>
              <a:gd name="T89" fmla="*/ 107 h 204"/>
              <a:gd name="T90" fmla="*/ 271 w 284"/>
              <a:gd name="T91" fmla="*/ 123 h 204"/>
              <a:gd name="T92" fmla="*/ 277 w 284"/>
              <a:gd name="T93" fmla="*/ 144 h 204"/>
              <a:gd name="T94" fmla="*/ 281 w 284"/>
              <a:gd name="T95" fmla="*/ 165 h 204"/>
              <a:gd name="T96" fmla="*/ 284 w 284"/>
              <a:gd name="T97" fmla="*/ 203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4" h="204">
                <a:moveTo>
                  <a:pt x="0" y="204"/>
                </a:moveTo>
                <a:lnTo>
                  <a:pt x="1" y="189"/>
                </a:lnTo>
                <a:lnTo>
                  <a:pt x="2" y="174"/>
                </a:lnTo>
                <a:lnTo>
                  <a:pt x="3" y="164"/>
                </a:lnTo>
                <a:lnTo>
                  <a:pt x="4" y="156"/>
                </a:lnTo>
                <a:lnTo>
                  <a:pt x="6" y="148"/>
                </a:lnTo>
                <a:lnTo>
                  <a:pt x="7" y="142"/>
                </a:lnTo>
                <a:lnTo>
                  <a:pt x="8" y="136"/>
                </a:lnTo>
                <a:lnTo>
                  <a:pt x="10" y="131"/>
                </a:lnTo>
                <a:lnTo>
                  <a:pt x="12" y="122"/>
                </a:lnTo>
                <a:lnTo>
                  <a:pt x="14" y="118"/>
                </a:lnTo>
                <a:lnTo>
                  <a:pt x="15" y="114"/>
                </a:lnTo>
                <a:lnTo>
                  <a:pt x="17" y="106"/>
                </a:lnTo>
                <a:lnTo>
                  <a:pt x="19" y="103"/>
                </a:lnTo>
                <a:lnTo>
                  <a:pt x="20" y="99"/>
                </a:lnTo>
                <a:lnTo>
                  <a:pt x="23" y="93"/>
                </a:lnTo>
                <a:lnTo>
                  <a:pt x="24" y="90"/>
                </a:lnTo>
                <a:lnTo>
                  <a:pt x="25" y="87"/>
                </a:lnTo>
                <a:lnTo>
                  <a:pt x="28" y="82"/>
                </a:lnTo>
                <a:lnTo>
                  <a:pt x="33" y="72"/>
                </a:lnTo>
                <a:lnTo>
                  <a:pt x="34" y="70"/>
                </a:lnTo>
                <a:lnTo>
                  <a:pt x="36" y="68"/>
                </a:lnTo>
                <a:lnTo>
                  <a:pt x="38" y="63"/>
                </a:lnTo>
                <a:lnTo>
                  <a:pt x="43" y="56"/>
                </a:lnTo>
                <a:lnTo>
                  <a:pt x="45" y="54"/>
                </a:lnTo>
                <a:lnTo>
                  <a:pt x="46" y="52"/>
                </a:lnTo>
                <a:lnTo>
                  <a:pt x="49" y="48"/>
                </a:lnTo>
                <a:lnTo>
                  <a:pt x="54" y="41"/>
                </a:lnTo>
                <a:lnTo>
                  <a:pt x="56" y="40"/>
                </a:lnTo>
                <a:lnTo>
                  <a:pt x="57" y="38"/>
                </a:lnTo>
                <a:lnTo>
                  <a:pt x="60" y="35"/>
                </a:lnTo>
                <a:lnTo>
                  <a:pt x="66" y="30"/>
                </a:lnTo>
                <a:lnTo>
                  <a:pt x="67" y="28"/>
                </a:lnTo>
                <a:lnTo>
                  <a:pt x="69" y="27"/>
                </a:lnTo>
                <a:lnTo>
                  <a:pt x="71" y="25"/>
                </a:lnTo>
                <a:lnTo>
                  <a:pt x="73" y="24"/>
                </a:lnTo>
                <a:lnTo>
                  <a:pt x="74" y="23"/>
                </a:lnTo>
                <a:lnTo>
                  <a:pt x="77" y="21"/>
                </a:lnTo>
                <a:lnTo>
                  <a:pt x="78" y="20"/>
                </a:lnTo>
                <a:lnTo>
                  <a:pt x="80" y="19"/>
                </a:lnTo>
                <a:lnTo>
                  <a:pt x="82" y="17"/>
                </a:lnTo>
                <a:lnTo>
                  <a:pt x="88" y="13"/>
                </a:lnTo>
                <a:lnTo>
                  <a:pt x="90" y="12"/>
                </a:lnTo>
                <a:lnTo>
                  <a:pt x="91" y="12"/>
                </a:lnTo>
                <a:lnTo>
                  <a:pt x="94" y="10"/>
                </a:lnTo>
                <a:lnTo>
                  <a:pt x="95" y="10"/>
                </a:lnTo>
                <a:lnTo>
                  <a:pt x="97" y="9"/>
                </a:lnTo>
                <a:lnTo>
                  <a:pt x="99" y="8"/>
                </a:lnTo>
                <a:lnTo>
                  <a:pt x="101" y="7"/>
                </a:lnTo>
                <a:lnTo>
                  <a:pt x="102" y="6"/>
                </a:lnTo>
                <a:lnTo>
                  <a:pt x="105" y="6"/>
                </a:lnTo>
                <a:lnTo>
                  <a:pt x="107" y="5"/>
                </a:lnTo>
                <a:lnTo>
                  <a:pt x="108" y="4"/>
                </a:lnTo>
                <a:lnTo>
                  <a:pt x="111" y="4"/>
                </a:lnTo>
                <a:lnTo>
                  <a:pt x="112" y="3"/>
                </a:lnTo>
                <a:lnTo>
                  <a:pt x="114" y="3"/>
                </a:lnTo>
                <a:lnTo>
                  <a:pt x="115" y="3"/>
                </a:lnTo>
                <a:lnTo>
                  <a:pt x="116" y="2"/>
                </a:lnTo>
                <a:lnTo>
                  <a:pt x="118" y="2"/>
                </a:lnTo>
                <a:lnTo>
                  <a:pt x="119" y="2"/>
                </a:lnTo>
                <a:lnTo>
                  <a:pt x="120" y="1"/>
                </a:lnTo>
                <a:lnTo>
                  <a:pt x="122" y="1"/>
                </a:lnTo>
                <a:lnTo>
                  <a:pt x="123" y="1"/>
                </a:lnTo>
                <a:lnTo>
                  <a:pt x="125" y="1"/>
                </a:lnTo>
                <a:lnTo>
                  <a:pt x="126" y="0"/>
                </a:lnTo>
                <a:lnTo>
                  <a:pt x="128" y="0"/>
                </a:lnTo>
                <a:lnTo>
                  <a:pt x="129" y="0"/>
                </a:lnTo>
                <a:lnTo>
                  <a:pt x="130" y="0"/>
                </a:lnTo>
                <a:lnTo>
                  <a:pt x="132" y="0"/>
                </a:lnTo>
                <a:lnTo>
                  <a:pt x="133" y="0"/>
                </a:lnTo>
                <a:lnTo>
                  <a:pt x="135" y="0"/>
                </a:lnTo>
                <a:lnTo>
                  <a:pt x="136" y="0"/>
                </a:lnTo>
                <a:lnTo>
                  <a:pt x="137" y="0"/>
                </a:lnTo>
                <a:lnTo>
                  <a:pt x="138" y="0"/>
                </a:lnTo>
                <a:lnTo>
                  <a:pt x="140" y="0"/>
                </a:lnTo>
                <a:lnTo>
                  <a:pt x="141" y="0"/>
                </a:lnTo>
                <a:lnTo>
                  <a:pt x="142" y="0"/>
                </a:lnTo>
                <a:lnTo>
                  <a:pt x="144" y="0"/>
                </a:lnTo>
                <a:lnTo>
                  <a:pt x="145" y="0"/>
                </a:lnTo>
                <a:lnTo>
                  <a:pt x="146" y="0"/>
                </a:lnTo>
                <a:lnTo>
                  <a:pt x="148" y="0"/>
                </a:lnTo>
                <a:lnTo>
                  <a:pt x="149" y="0"/>
                </a:lnTo>
                <a:lnTo>
                  <a:pt x="150" y="0"/>
                </a:lnTo>
                <a:lnTo>
                  <a:pt x="151" y="1"/>
                </a:lnTo>
                <a:lnTo>
                  <a:pt x="153" y="1"/>
                </a:lnTo>
                <a:lnTo>
                  <a:pt x="154" y="1"/>
                </a:lnTo>
                <a:lnTo>
                  <a:pt x="155" y="1"/>
                </a:lnTo>
                <a:lnTo>
                  <a:pt x="157" y="2"/>
                </a:lnTo>
                <a:lnTo>
                  <a:pt x="158" y="2"/>
                </a:lnTo>
                <a:lnTo>
                  <a:pt x="159" y="2"/>
                </a:lnTo>
                <a:lnTo>
                  <a:pt x="161" y="2"/>
                </a:lnTo>
                <a:lnTo>
                  <a:pt x="162" y="3"/>
                </a:lnTo>
                <a:lnTo>
                  <a:pt x="165" y="3"/>
                </a:lnTo>
                <a:lnTo>
                  <a:pt x="166" y="4"/>
                </a:lnTo>
                <a:lnTo>
                  <a:pt x="167" y="4"/>
                </a:lnTo>
                <a:lnTo>
                  <a:pt x="170" y="5"/>
                </a:lnTo>
                <a:lnTo>
                  <a:pt x="175" y="7"/>
                </a:lnTo>
                <a:lnTo>
                  <a:pt x="176" y="7"/>
                </a:lnTo>
                <a:lnTo>
                  <a:pt x="178" y="8"/>
                </a:lnTo>
                <a:lnTo>
                  <a:pt x="180" y="9"/>
                </a:lnTo>
                <a:lnTo>
                  <a:pt x="182" y="10"/>
                </a:lnTo>
                <a:lnTo>
                  <a:pt x="183" y="10"/>
                </a:lnTo>
                <a:lnTo>
                  <a:pt x="185" y="12"/>
                </a:lnTo>
                <a:lnTo>
                  <a:pt x="187" y="12"/>
                </a:lnTo>
                <a:lnTo>
                  <a:pt x="188" y="13"/>
                </a:lnTo>
                <a:lnTo>
                  <a:pt x="191" y="14"/>
                </a:lnTo>
                <a:lnTo>
                  <a:pt x="196" y="17"/>
                </a:lnTo>
                <a:lnTo>
                  <a:pt x="197" y="18"/>
                </a:lnTo>
                <a:lnTo>
                  <a:pt x="199" y="19"/>
                </a:lnTo>
                <a:lnTo>
                  <a:pt x="201" y="21"/>
                </a:lnTo>
                <a:lnTo>
                  <a:pt x="207" y="25"/>
                </a:lnTo>
                <a:lnTo>
                  <a:pt x="208" y="26"/>
                </a:lnTo>
                <a:lnTo>
                  <a:pt x="209" y="27"/>
                </a:lnTo>
                <a:lnTo>
                  <a:pt x="212" y="29"/>
                </a:lnTo>
                <a:lnTo>
                  <a:pt x="217" y="34"/>
                </a:lnTo>
                <a:lnTo>
                  <a:pt x="218" y="35"/>
                </a:lnTo>
                <a:lnTo>
                  <a:pt x="220" y="37"/>
                </a:lnTo>
                <a:lnTo>
                  <a:pt x="223" y="39"/>
                </a:lnTo>
                <a:lnTo>
                  <a:pt x="228" y="46"/>
                </a:lnTo>
                <a:lnTo>
                  <a:pt x="230" y="47"/>
                </a:lnTo>
                <a:lnTo>
                  <a:pt x="231" y="49"/>
                </a:lnTo>
                <a:lnTo>
                  <a:pt x="234" y="53"/>
                </a:lnTo>
                <a:lnTo>
                  <a:pt x="240" y="60"/>
                </a:lnTo>
                <a:lnTo>
                  <a:pt x="241" y="62"/>
                </a:lnTo>
                <a:lnTo>
                  <a:pt x="243" y="64"/>
                </a:lnTo>
                <a:lnTo>
                  <a:pt x="245" y="68"/>
                </a:lnTo>
                <a:lnTo>
                  <a:pt x="247" y="71"/>
                </a:lnTo>
                <a:lnTo>
                  <a:pt x="248" y="73"/>
                </a:lnTo>
                <a:lnTo>
                  <a:pt x="251" y="78"/>
                </a:lnTo>
                <a:lnTo>
                  <a:pt x="253" y="80"/>
                </a:lnTo>
                <a:lnTo>
                  <a:pt x="254" y="83"/>
                </a:lnTo>
                <a:lnTo>
                  <a:pt x="257" y="88"/>
                </a:lnTo>
                <a:lnTo>
                  <a:pt x="262" y="101"/>
                </a:lnTo>
                <a:lnTo>
                  <a:pt x="264" y="104"/>
                </a:lnTo>
                <a:lnTo>
                  <a:pt x="265" y="107"/>
                </a:lnTo>
                <a:lnTo>
                  <a:pt x="268" y="115"/>
                </a:lnTo>
                <a:lnTo>
                  <a:pt x="270" y="119"/>
                </a:lnTo>
                <a:lnTo>
                  <a:pt x="271" y="123"/>
                </a:lnTo>
                <a:lnTo>
                  <a:pt x="274" y="133"/>
                </a:lnTo>
                <a:lnTo>
                  <a:pt x="275" y="138"/>
                </a:lnTo>
                <a:lnTo>
                  <a:pt x="277" y="144"/>
                </a:lnTo>
                <a:lnTo>
                  <a:pt x="278" y="150"/>
                </a:lnTo>
                <a:lnTo>
                  <a:pt x="279" y="157"/>
                </a:lnTo>
                <a:lnTo>
                  <a:pt x="281" y="165"/>
                </a:lnTo>
                <a:lnTo>
                  <a:pt x="282" y="176"/>
                </a:lnTo>
                <a:lnTo>
                  <a:pt x="284" y="192"/>
                </a:lnTo>
                <a:lnTo>
                  <a:pt x="284" y="203"/>
                </a:lnTo>
              </a:path>
            </a:pathLst>
          </a:custGeom>
          <a:noFill/>
          <a:ln w="68263" cap="sq">
            <a:solidFill>
              <a:srgbClr val="FF8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9D249215-95E3-4A46-8BE0-3F4328C86CBD}"/>
              </a:ext>
            </a:extLst>
          </p:cNvPr>
          <p:cNvSpPr>
            <a:spLocks/>
          </p:cNvSpPr>
          <p:nvPr/>
        </p:nvSpPr>
        <p:spPr bwMode="auto">
          <a:xfrm>
            <a:off x="7668664" y="6350"/>
            <a:ext cx="917575" cy="3417888"/>
          </a:xfrm>
          <a:custGeom>
            <a:avLst/>
            <a:gdLst>
              <a:gd name="T0" fmla="*/ 0 w 578"/>
              <a:gd name="T1" fmla="*/ 2153 h 2153"/>
              <a:gd name="T2" fmla="*/ 1 w 578"/>
              <a:gd name="T3" fmla="*/ 2091 h 2153"/>
              <a:gd name="T4" fmla="*/ 2 w 578"/>
              <a:gd name="T5" fmla="*/ 2048 h 2153"/>
              <a:gd name="T6" fmla="*/ 4 w 578"/>
              <a:gd name="T7" fmla="*/ 2017 h 2153"/>
              <a:gd name="T8" fmla="*/ 5 w 578"/>
              <a:gd name="T9" fmla="*/ 1992 h 2153"/>
              <a:gd name="T10" fmla="*/ 6 w 578"/>
              <a:gd name="T11" fmla="*/ 1970 h 2153"/>
              <a:gd name="T12" fmla="*/ 8 w 578"/>
              <a:gd name="T13" fmla="*/ 1951 h 2153"/>
              <a:gd name="T14" fmla="*/ 9 w 578"/>
              <a:gd name="T15" fmla="*/ 1934 h 2153"/>
              <a:gd name="T16" fmla="*/ 12 w 578"/>
              <a:gd name="T17" fmla="*/ 1901 h 2153"/>
              <a:gd name="T18" fmla="*/ 13 w 578"/>
              <a:gd name="T19" fmla="*/ 1887 h 2153"/>
              <a:gd name="T20" fmla="*/ 15 w 578"/>
              <a:gd name="T21" fmla="*/ 1874 h 2153"/>
              <a:gd name="T22" fmla="*/ 18 w 578"/>
              <a:gd name="T23" fmla="*/ 1848 h 2153"/>
              <a:gd name="T24" fmla="*/ 23 w 578"/>
              <a:gd name="T25" fmla="*/ 1802 h 2153"/>
              <a:gd name="T26" fmla="*/ 25 w 578"/>
              <a:gd name="T27" fmla="*/ 1792 h 2153"/>
              <a:gd name="T28" fmla="*/ 26 w 578"/>
              <a:gd name="T29" fmla="*/ 1781 h 2153"/>
              <a:gd name="T30" fmla="*/ 29 w 578"/>
              <a:gd name="T31" fmla="*/ 1761 h 2153"/>
              <a:gd name="T32" fmla="*/ 34 w 578"/>
              <a:gd name="T33" fmla="*/ 1724 h 2153"/>
              <a:gd name="T34" fmla="*/ 36 w 578"/>
              <a:gd name="T35" fmla="*/ 1715 h 2153"/>
              <a:gd name="T36" fmla="*/ 37 w 578"/>
              <a:gd name="T37" fmla="*/ 1706 h 2153"/>
              <a:gd name="T38" fmla="*/ 40 w 578"/>
              <a:gd name="T39" fmla="*/ 1689 h 2153"/>
              <a:gd name="T40" fmla="*/ 46 w 578"/>
              <a:gd name="T41" fmla="*/ 1657 h 2153"/>
              <a:gd name="T42" fmla="*/ 57 w 578"/>
              <a:gd name="T43" fmla="*/ 1597 h 2153"/>
              <a:gd name="T44" fmla="*/ 58 w 578"/>
              <a:gd name="T45" fmla="*/ 1589 h 2153"/>
              <a:gd name="T46" fmla="*/ 60 w 578"/>
              <a:gd name="T47" fmla="*/ 1582 h 2153"/>
              <a:gd name="T48" fmla="*/ 62 w 578"/>
              <a:gd name="T49" fmla="*/ 1569 h 2153"/>
              <a:gd name="T50" fmla="*/ 68 w 578"/>
              <a:gd name="T51" fmla="*/ 1541 h 2153"/>
              <a:gd name="T52" fmla="*/ 79 w 578"/>
              <a:gd name="T53" fmla="*/ 1490 h 2153"/>
              <a:gd name="T54" fmla="*/ 101 w 578"/>
              <a:gd name="T55" fmla="*/ 1395 h 2153"/>
              <a:gd name="T56" fmla="*/ 103 w 578"/>
              <a:gd name="T57" fmla="*/ 1390 h 2153"/>
              <a:gd name="T58" fmla="*/ 104 w 578"/>
              <a:gd name="T59" fmla="*/ 1385 h 2153"/>
              <a:gd name="T60" fmla="*/ 107 w 578"/>
              <a:gd name="T61" fmla="*/ 1374 h 2153"/>
              <a:gd name="T62" fmla="*/ 112 w 578"/>
              <a:gd name="T63" fmla="*/ 1354 h 2153"/>
              <a:gd name="T64" fmla="*/ 122 w 578"/>
              <a:gd name="T65" fmla="*/ 1314 h 2153"/>
              <a:gd name="T66" fmla="*/ 143 w 578"/>
              <a:gd name="T67" fmla="*/ 1237 h 2153"/>
              <a:gd name="T68" fmla="*/ 185 w 578"/>
              <a:gd name="T69" fmla="*/ 1095 h 2153"/>
              <a:gd name="T70" fmla="*/ 276 w 578"/>
              <a:gd name="T71" fmla="*/ 817 h 2153"/>
              <a:gd name="T72" fmla="*/ 360 w 578"/>
              <a:gd name="T73" fmla="*/ 577 h 2153"/>
              <a:gd name="T74" fmla="*/ 443 w 578"/>
              <a:gd name="T75" fmla="*/ 353 h 2153"/>
              <a:gd name="T76" fmla="*/ 533 w 578"/>
              <a:gd name="T77" fmla="*/ 116 h 2153"/>
              <a:gd name="T78" fmla="*/ 578 w 578"/>
              <a:gd name="T79" fmla="*/ 0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78" h="2153">
                <a:moveTo>
                  <a:pt x="0" y="2153"/>
                </a:moveTo>
                <a:lnTo>
                  <a:pt x="1" y="2091"/>
                </a:lnTo>
                <a:lnTo>
                  <a:pt x="2" y="2048"/>
                </a:lnTo>
                <a:lnTo>
                  <a:pt x="4" y="2017"/>
                </a:lnTo>
                <a:lnTo>
                  <a:pt x="5" y="1992"/>
                </a:lnTo>
                <a:lnTo>
                  <a:pt x="6" y="1970"/>
                </a:lnTo>
                <a:lnTo>
                  <a:pt x="8" y="1951"/>
                </a:lnTo>
                <a:lnTo>
                  <a:pt x="9" y="1934"/>
                </a:lnTo>
                <a:lnTo>
                  <a:pt x="12" y="1901"/>
                </a:lnTo>
                <a:lnTo>
                  <a:pt x="13" y="1887"/>
                </a:lnTo>
                <a:lnTo>
                  <a:pt x="15" y="1874"/>
                </a:lnTo>
                <a:lnTo>
                  <a:pt x="18" y="1848"/>
                </a:lnTo>
                <a:lnTo>
                  <a:pt x="23" y="1802"/>
                </a:lnTo>
                <a:lnTo>
                  <a:pt x="25" y="1792"/>
                </a:lnTo>
                <a:lnTo>
                  <a:pt x="26" y="1781"/>
                </a:lnTo>
                <a:lnTo>
                  <a:pt x="29" y="1761"/>
                </a:lnTo>
                <a:lnTo>
                  <a:pt x="34" y="1724"/>
                </a:lnTo>
                <a:lnTo>
                  <a:pt x="36" y="1715"/>
                </a:lnTo>
                <a:lnTo>
                  <a:pt x="37" y="1706"/>
                </a:lnTo>
                <a:lnTo>
                  <a:pt x="40" y="1689"/>
                </a:lnTo>
                <a:lnTo>
                  <a:pt x="46" y="1657"/>
                </a:lnTo>
                <a:lnTo>
                  <a:pt x="57" y="1597"/>
                </a:lnTo>
                <a:lnTo>
                  <a:pt x="58" y="1589"/>
                </a:lnTo>
                <a:lnTo>
                  <a:pt x="60" y="1582"/>
                </a:lnTo>
                <a:lnTo>
                  <a:pt x="62" y="1569"/>
                </a:lnTo>
                <a:lnTo>
                  <a:pt x="68" y="1541"/>
                </a:lnTo>
                <a:lnTo>
                  <a:pt x="79" y="1490"/>
                </a:lnTo>
                <a:lnTo>
                  <a:pt x="101" y="1395"/>
                </a:lnTo>
                <a:lnTo>
                  <a:pt x="103" y="1390"/>
                </a:lnTo>
                <a:lnTo>
                  <a:pt x="104" y="1385"/>
                </a:lnTo>
                <a:lnTo>
                  <a:pt x="107" y="1374"/>
                </a:lnTo>
                <a:lnTo>
                  <a:pt x="112" y="1354"/>
                </a:lnTo>
                <a:lnTo>
                  <a:pt x="122" y="1314"/>
                </a:lnTo>
                <a:lnTo>
                  <a:pt x="143" y="1237"/>
                </a:lnTo>
                <a:lnTo>
                  <a:pt x="185" y="1095"/>
                </a:lnTo>
                <a:lnTo>
                  <a:pt x="276" y="817"/>
                </a:lnTo>
                <a:lnTo>
                  <a:pt x="360" y="577"/>
                </a:lnTo>
                <a:lnTo>
                  <a:pt x="443" y="353"/>
                </a:lnTo>
                <a:lnTo>
                  <a:pt x="533" y="116"/>
                </a:lnTo>
                <a:lnTo>
                  <a:pt x="578" y="0"/>
                </a:lnTo>
              </a:path>
            </a:pathLst>
          </a:custGeom>
          <a:noFill/>
          <a:ln w="68263" cap="sq">
            <a:solidFill>
              <a:srgbClr val="FF8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FBA5421C-117A-4ED7-92E4-EA7DA58C7085}"/>
              </a:ext>
            </a:extLst>
          </p:cNvPr>
          <p:cNvSpPr>
            <a:spLocks/>
          </p:cNvSpPr>
          <p:nvPr/>
        </p:nvSpPr>
        <p:spPr bwMode="auto">
          <a:xfrm>
            <a:off x="3606252" y="3435350"/>
            <a:ext cx="450850" cy="325438"/>
          </a:xfrm>
          <a:custGeom>
            <a:avLst/>
            <a:gdLst>
              <a:gd name="T0" fmla="*/ 2 w 284"/>
              <a:gd name="T1" fmla="*/ 30 h 205"/>
              <a:gd name="T2" fmla="*/ 6 w 284"/>
              <a:gd name="T3" fmla="*/ 56 h 205"/>
              <a:gd name="T4" fmla="*/ 10 w 284"/>
              <a:gd name="T5" fmla="*/ 73 h 205"/>
              <a:gd name="T6" fmla="*/ 15 w 284"/>
              <a:gd name="T7" fmla="*/ 91 h 205"/>
              <a:gd name="T8" fmla="*/ 20 w 284"/>
              <a:gd name="T9" fmla="*/ 105 h 205"/>
              <a:gd name="T10" fmla="*/ 25 w 284"/>
              <a:gd name="T11" fmla="*/ 117 h 205"/>
              <a:gd name="T12" fmla="*/ 34 w 284"/>
              <a:gd name="T13" fmla="*/ 135 h 205"/>
              <a:gd name="T14" fmla="*/ 43 w 284"/>
              <a:gd name="T15" fmla="*/ 149 h 205"/>
              <a:gd name="T16" fmla="*/ 49 w 284"/>
              <a:gd name="T17" fmla="*/ 156 h 205"/>
              <a:gd name="T18" fmla="*/ 57 w 284"/>
              <a:gd name="T19" fmla="*/ 166 h 205"/>
              <a:gd name="T20" fmla="*/ 67 w 284"/>
              <a:gd name="T21" fmla="*/ 176 h 205"/>
              <a:gd name="T22" fmla="*/ 73 w 284"/>
              <a:gd name="T23" fmla="*/ 181 h 205"/>
              <a:gd name="T24" fmla="*/ 78 w 284"/>
              <a:gd name="T25" fmla="*/ 185 h 205"/>
              <a:gd name="T26" fmla="*/ 88 w 284"/>
              <a:gd name="T27" fmla="*/ 191 h 205"/>
              <a:gd name="T28" fmla="*/ 94 w 284"/>
              <a:gd name="T29" fmla="*/ 194 h 205"/>
              <a:gd name="T30" fmla="*/ 99 w 284"/>
              <a:gd name="T31" fmla="*/ 197 h 205"/>
              <a:gd name="T32" fmla="*/ 105 w 284"/>
              <a:gd name="T33" fmla="*/ 199 h 205"/>
              <a:gd name="T34" fmla="*/ 111 w 284"/>
              <a:gd name="T35" fmla="*/ 201 h 205"/>
              <a:gd name="T36" fmla="*/ 115 w 284"/>
              <a:gd name="T37" fmla="*/ 202 h 205"/>
              <a:gd name="T38" fmla="*/ 119 w 284"/>
              <a:gd name="T39" fmla="*/ 203 h 205"/>
              <a:gd name="T40" fmla="*/ 123 w 284"/>
              <a:gd name="T41" fmla="*/ 204 h 205"/>
              <a:gd name="T42" fmla="*/ 128 w 284"/>
              <a:gd name="T43" fmla="*/ 204 h 205"/>
              <a:gd name="T44" fmla="*/ 132 w 284"/>
              <a:gd name="T45" fmla="*/ 204 h 205"/>
              <a:gd name="T46" fmla="*/ 136 w 284"/>
              <a:gd name="T47" fmla="*/ 205 h 205"/>
              <a:gd name="T48" fmla="*/ 140 w 284"/>
              <a:gd name="T49" fmla="*/ 205 h 205"/>
              <a:gd name="T50" fmla="*/ 144 w 284"/>
              <a:gd name="T51" fmla="*/ 204 h 205"/>
              <a:gd name="T52" fmla="*/ 148 w 284"/>
              <a:gd name="T53" fmla="*/ 204 h 205"/>
              <a:gd name="T54" fmla="*/ 151 w 284"/>
              <a:gd name="T55" fmla="*/ 204 h 205"/>
              <a:gd name="T56" fmla="*/ 155 w 284"/>
              <a:gd name="T57" fmla="*/ 203 h 205"/>
              <a:gd name="T58" fmla="*/ 159 w 284"/>
              <a:gd name="T59" fmla="*/ 202 h 205"/>
              <a:gd name="T60" fmla="*/ 165 w 284"/>
              <a:gd name="T61" fmla="*/ 201 h 205"/>
              <a:gd name="T62" fmla="*/ 170 w 284"/>
              <a:gd name="T63" fmla="*/ 199 h 205"/>
              <a:gd name="T64" fmla="*/ 178 w 284"/>
              <a:gd name="T65" fmla="*/ 197 h 205"/>
              <a:gd name="T66" fmla="*/ 183 w 284"/>
              <a:gd name="T67" fmla="*/ 194 h 205"/>
              <a:gd name="T68" fmla="*/ 188 w 284"/>
              <a:gd name="T69" fmla="*/ 191 h 205"/>
              <a:gd name="T70" fmla="*/ 197 w 284"/>
              <a:gd name="T71" fmla="*/ 186 h 205"/>
              <a:gd name="T72" fmla="*/ 207 w 284"/>
              <a:gd name="T73" fmla="*/ 179 h 205"/>
              <a:gd name="T74" fmla="*/ 212 w 284"/>
              <a:gd name="T75" fmla="*/ 175 h 205"/>
              <a:gd name="T76" fmla="*/ 220 w 284"/>
              <a:gd name="T77" fmla="*/ 168 h 205"/>
              <a:gd name="T78" fmla="*/ 230 w 284"/>
              <a:gd name="T79" fmla="*/ 157 h 205"/>
              <a:gd name="T80" fmla="*/ 240 w 284"/>
              <a:gd name="T81" fmla="*/ 144 h 205"/>
              <a:gd name="T82" fmla="*/ 245 w 284"/>
              <a:gd name="T83" fmla="*/ 136 h 205"/>
              <a:gd name="T84" fmla="*/ 251 w 284"/>
              <a:gd name="T85" fmla="*/ 127 h 205"/>
              <a:gd name="T86" fmla="*/ 257 w 284"/>
              <a:gd name="T87" fmla="*/ 116 h 205"/>
              <a:gd name="T88" fmla="*/ 265 w 284"/>
              <a:gd name="T89" fmla="*/ 97 h 205"/>
              <a:gd name="T90" fmla="*/ 271 w 284"/>
              <a:gd name="T91" fmla="*/ 81 h 205"/>
              <a:gd name="T92" fmla="*/ 277 w 284"/>
              <a:gd name="T93" fmla="*/ 61 h 205"/>
              <a:gd name="T94" fmla="*/ 281 w 284"/>
              <a:gd name="T95" fmla="*/ 39 h 205"/>
              <a:gd name="T96" fmla="*/ 284 w 284"/>
              <a:gd name="T97" fmla="*/ 2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4" h="205">
                <a:moveTo>
                  <a:pt x="0" y="0"/>
                </a:moveTo>
                <a:lnTo>
                  <a:pt x="1" y="15"/>
                </a:lnTo>
                <a:lnTo>
                  <a:pt x="2" y="30"/>
                </a:lnTo>
                <a:lnTo>
                  <a:pt x="3" y="41"/>
                </a:lnTo>
                <a:lnTo>
                  <a:pt x="4" y="49"/>
                </a:lnTo>
                <a:lnTo>
                  <a:pt x="6" y="56"/>
                </a:lnTo>
                <a:lnTo>
                  <a:pt x="7" y="62"/>
                </a:lnTo>
                <a:lnTo>
                  <a:pt x="8" y="68"/>
                </a:lnTo>
                <a:lnTo>
                  <a:pt x="10" y="73"/>
                </a:lnTo>
                <a:lnTo>
                  <a:pt x="12" y="83"/>
                </a:lnTo>
                <a:lnTo>
                  <a:pt x="14" y="87"/>
                </a:lnTo>
                <a:lnTo>
                  <a:pt x="15" y="91"/>
                </a:lnTo>
                <a:lnTo>
                  <a:pt x="17" y="98"/>
                </a:lnTo>
                <a:lnTo>
                  <a:pt x="19" y="102"/>
                </a:lnTo>
                <a:lnTo>
                  <a:pt x="20" y="105"/>
                </a:lnTo>
                <a:lnTo>
                  <a:pt x="23" y="111"/>
                </a:lnTo>
                <a:lnTo>
                  <a:pt x="24" y="114"/>
                </a:lnTo>
                <a:lnTo>
                  <a:pt x="25" y="117"/>
                </a:lnTo>
                <a:lnTo>
                  <a:pt x="28" y="123"/>
                </a:lnTo>
                <a:lnTo>
                  <a:pt x="33" y="132"/>
                </a:lnTo>
                <a:lnTo>
                  <a:pt x="34" y="135"/>
                </a:lnTo>
                <a:lnTo>
                  <a:pt x="36" y="137"/>
                </a:lnTo>
                <a:lnTo>
                  <a:pt x="38" y="141"/>
                </a:lnTo>
                <a:lnTo>
                  <a:pt x="43" y="149"/>
                </a:lnTo>
                <a:lnTo>
                  <a:pt x="45" y="151"/>
                </a:lnTo>
                <a:lnTo>
                  <a:pt x="46" y="153"/>
                </a:lnTo>
                <a:lnTo>
                  <a:pt x="49" y="156"/>
                </a:lnTo>
                <a:lnTo>
                  <a:pt x="54" y="163"/>
                </a:lnTo>
                <a:lnTo>
                  <a:pt x="56" y="165"/>
                </a:lnTo>
                <a:lnTo>
                  <a:pt x="57" y="166"/>
                </a:lnTo>
                <a:lnTo>
                  <a:pt x="60" y="169"/>
                </a:lnTo>
                <a:lnTo>
                  <a:pt x="66" y="175"/>
                </a:lnTo>
                <a:lnTo>
                  <a:pt x="67" y="176"/>
                </a:lnTo>
                <a:lnTo>
                  <a:pt x="69" y="177"/>
                </a:lnTo>
                <a:lnTo>
                  <a:pt x="71" y="179"/>
                </a:lnTo>
                <a:lnTo>
                  <a:pt x="73" y="181"/>
                </a:lnTo>
                <a:lnTo>
                  <a:pt x="74" y="182"/>
                </a:lnTo>
                <a:lnTo>
                  <a:pt x="77" y="184"/>
                </a:lnTo>
                <a:lnTo>
                  <a:pt x="78" y="185"/>
                </a:lnTo>
                <a:lnTo>
                  <a:pt x="80" y="186"/>
                </a:lnTo>
                <a:lnTo>
                  <a:pt x="82" y="188"/>
                </a:lnTo>
                <a:lnTo>
                  <a:pt x="88" y="191"/>
                </a:lnTo>
                <a:lnTo>
                  <a:pt x="90" y="192"/>
                </a:lnTo>
                <a:lnTo>
                  <a:pt x="91" y="193"/>
                </a:lnTo>
                <a:lnTo>
                  <a:pt x="94" y="194"/>
                </a:lnTo>
                <a:lnTo>
                  <a:pt x="95" y="195"/>
                </a:lnTo>
                <a:lnTo>
                  <a:pt x="97" y="196"/>
                </a:lnTo>
                <a:lnTo>
                  <a:pt x="99" y="197"/>
                </a:lnTo>
                <a:lnTo>
                  <a:pt x="101" y="197"/>
                </a:lnTo>
                <a:lnTo>
                  <a:pt x="102" y="198"/>
                </a:lnTo>
                <a:lnTo>
                  <a:pt x="105" y="199"/>
                </a:lnTo>
                <a:lnTo>
                  <a:pt x="107" y="199"/>
                </a:lnTo>
                <a:lnTo>
                  <a:pt x="108" y="200"/>
                </a:lnTo>
                <a:lnTo>
                  <a:pt x="111" y="201"/>
                </a:lnTo>
                <a:lnTo>
                  <a:pt x="112" y="201"/>
                </a:lnTo>
                <a:lnTo>
                  <a:pt x="114" y="202"/>
                </a:lnTo>
                <a:lnTo>
                  <a:pt x="115" y="202"/>
                </a:lnTo>
                <a:lnTo>
                  <a:pt x="116" y="202"/>
                </a:lnTo>
                <a:lnTo>
                  <a:pt x="118" y="203"/>
                </a:lnTo>
                <a:lnTo>
                  <a:pt x="119" y="203"/>
                </a:lnTo>
                <a:lnTo>
                  <a:pt x="120" y="203"/>
                </a:lnTo>
                <a:lnTo>
                  <a:pt x="122" y="203"/>
                </a:lnTo>
                <a:lnTo>
                  <a:pt x="123" y="204"/>
                </a:lnTo>
                <a:lnTo>
                  <a:pt x="125" y="204"/>
                </a:lnTo>
                <a:lnTo>
                  <a:pt x="126" y="204"/>
                </a:lnTo>
                <a:lnTo>
                  <a:pt x="128" y="204"/>
                </a:lnTo>
                <a:lnTo>
                  <a:pt x="129" y="204"/>
                </a:lnTo>
                <a:lnTo>
                  <a:pt x="130" y="204"/>
                </a:lnTo>
                <a:lnTo>
                  <a:pt x="132" y="204"/>
                </a:lnTo>
                <a:lnTo>
                  <a:pt x="133" y="205"/>
                </a:lnTo>
                <a:lnTo>
                  <a:pt x="135" y="205"/>
                </a:lnTo>
                <a:lnTo>
                  <a:pt x="136" y="205"/>
                </a:lnTo>
                <a:lnTo>
                  <a:pt x="137" y="205"/>
                </a:lnTo>
                <a:lnTo>
                  <a:pt x="138" y="205"/>
                </a:lnTo>
                <a:lnTo>
                  <a:pt x="140" y="205"/>
                </a:lnTo>
                <a:lnTo>
                  <a:pt x="141" y="205"/>
                </a:lnTo>
                <a:lnTo>
                  <a:pt x="142" y="205"/>
                </a:lnTo>
                <a:lnTo>
                  <a:pt x="144" y="204"/>
                </a:lnTo>
                <a:lnTo>
                  <a:pt x="145" y="204"/>
                </a:lnTo>
                <a:lnTo>
                  <a:pt x="146" y="204"/>
                </a:lnTo>
                <a:lnTo>
                  <a:pt x="148" y="204"/>
                </a:lnTo>
                <a:lnTo>
                  <a:pt x="149" y="204"/>
                </a:lnTo>
                <a:lnTo>
                  <a:pt x="150" y="204"/>
                </a:lnTo>
                <a:lnTo>
                  <a:pt x="151" y="204"/>
                </a:lnTo>
                <a:lnTo>
                  <a:pt x="153" y="204"/>
                </a:lnTo>
                <a:lnTo>
                  <a:pt x="154" y="203"/>
                </a:lnTo>
                <a:lnTo>
                  <a:pt x="155" y="203"/>
                </a:lnTo>
                <a:lnTo>
                  <a:pt x="157" y="203"/>
                </a:lnTo>
                <a:lnTo>
                  <a:pt x="158" y="203"/>
                </a:lnTo>
                <a:lnTo>
                  <a:pt x="159" y="202"/>
                </a:lnTo>
                <a:lnTo>
                  <a:pt x="161" y="202"/>
                </a:lnTo>
                <a:lnTo>
                  <a:pt x="162" y="202"/>
                </a:lnTo>
                <a:lnTo>
                  <a:pt x="165" y="201"/>
                </a:lnTo>
                <a:lnTo>
                  <a:pt x="166" y="201"/>
                </a:lnTo>
                <a:lnTo>
                  <a:pt x="167" y="200"/>
                </a:lnTo>
                <a:lnTo>
                  <a:pt x="170" y="199"/>
                </a:lnTo>
                <a:lnTo>
                  <a:pt x="175" y="197"/>
                </a:lnTo>
                <a:lnTo>
                  <a:pt x="176" y="197"/>
                </a:lnTo>
                <a:lnTo>
                  <a:pt x="178" y="197"/>
                </a:lnTo>
                <a:lnTo>
                  <a:pt x="180" y="195"/>
                </a:lnTo>
                <a:lnTo>
                  <a:pt x="182" y="195"/>
                </a:lnTo>
                <a:lnTo>
                  <a:pt x="183" y="194"/>
                </a:lnTo>
                <a:lnTo>
                  <a:pt x="185" y="193"/>
                </a:lnTo>
                <a:lnTo>
                  <a:pt x="187" y="192"/>
                </a:lnTo>
                <a:lnTo>
                  <a:pt x="188" y="191"/>
                </a:lnTo>
                <a:lnTo>
                  <a:pt x="191" y="190"/>
                </a:lnTo>
                <a:lnTo>
                  <a:pt x="196" y="187"/>
                </a:lnTo>
                <a:lnTo>
                  <a:pt x="197" y="186"/>
                </a:lnTo>
                <a:lnTo>
                  <a:pt x="199" y="185"/>
                </a:lnTo>
                <a:lnTo>
                  <a:pt x="201" y="183"/>
                </a:lnTo>
                <a:lnTo>
                  <a:pt x="207" y="179"/>
                </a:lnTo>
                <a:lnTo>
                  <a:pt x="208" y="178"/>
                </a:lnTo>
                <a:lnTo>
                  <a:pt x="209" y="177"/>
                </a:lnTo>
                <a:lnTo>
                  <a:pt x="212" y="175"/>
                </a:lnTo>
                <a:lnTo>
                  <a:pt x="217" y="170"/>
                </a:lnTo>
                <a:lnTo>
                  <a:pt x="218" y="169"/>
                </a:lnTo>
                <a:lnTo>
                  <a:pt x="220" y="168"/>
                </a:lnTo>
                <a:lnTo>
                  <a:pt x="223" y="165"/>
                </a:lnTo>
                <a:lnTo>
                  <a:pt x="228" y="159"/>
                </a:lnTo>
                <a:lnTo>
                  <a:pt x="230" y="157"/>
                </a:lnTo>
                <a:lnTo>
                  <a:pt x="231" y="155"/>
                </a:lnTo>
                <a:lnTo>
                  <a:pt x="234" y="152"/>
                </a:lnTo>
                <a:lnTo>
                  <a:pt x="240" y="144"/>
                </a:lnTo>
                <a:lnTo>
                  <a:pt x="241" y="142"/>
                </a:lnTo>
                <a:lnTo>
                  <a:pt x="243" y="140"/>
                </a:lnTo>
                <a:lnTo>
                  <a:pt x="245" y="136"/>
                </a:lnTo>
                <a:lnTo>
                  <a:pt x="247" y="134"/>
                </a:lnTo>
                <a:lnTo>
                  <a:pt x="248" y="131"/>
                </a:lnTo>
                <a:lnTo>
                  <a:pt x="251" y="127"/>
                </a:lnTo>
                <a:lnTo>
                  <a:pt x="253" y="124"/>
                </a:lnTo>
                <a:lnTo>
                  <a:pt x="254" y="121"/>
                </a:lnTo>
                <a:lnTo>
                  <a:pt x="257" y="116"/>
                </a:lnTo>
                <a:lnTo>
                  <a:pt x="262" y="104"/>
                </a:lnTo>
                <a:lnTo>
                  <a:pt x="264" y="101"/>
                </a:lnTo>
                <a:lnTo>
                  <a:pt x="265" y="97"/>
                </a:lnTo>
                <a:lnTo>
                  <a:pt x="268" y="90"/>
                </a:lnTo>
                <a:lnTo>
                  <a:pt x="270" y="85"/>
                </a:lnTo>
                <a:lnTo>
                  <a:pt x="271" y="81"/>
                </a:lnTo>
                <a:lnTo>
                  <a:pt x="274" y="72"/>
                </a:lnTo>
                <a:lnTo>
                  <a:pt x="275" y="66"/>
                </a:lnTo>
                <a:lnTo>
                  <a:pt x="277" y="61"/>
                </a:lnTo>
                <a:lnTo>
                  <a:pt x="278" y="55"/>
                </a:lnTo>
                <a:lnTo>
                  <a:pt x="279" y="47"/>
                </a:lnTo>
                <a:lnTo>
                  <a:pt x="281" y="39"/>
                </a:lnTo>
                <a:lnTo>
                  <a:pt x="282" y="29"/>
                </a:lnTo>
                <a:lnTo>
                  <a:pt x="284" y="12"/>
                </a:lnTo>
                <a:lnTo>
                  <a:pt x="284" y="2"/>
                </a:lnTo>
              </a:path>
            </a:pathLst>
          </a:custGeom>
          <a:noFill/>
          <a:ln w="68263" cap="sq">
            <a:solidFill>
              <a:srgbClr val="FF8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E2202117-4991-421D-B6AA-6DDDA25CEF99}"/>
              </a:ext>
            </a:extLst>
          </p:cNvPr>
          <p:cNvSpPr>
            <a:spLocks/>
          </p:cNvSpPr>
          <p:nvPr/>
        </p:nvSpPr>
        <p:spPr bwMode="auto">
          <a:xfrm>
            <a:off x="7668664" y="3430588"/>
            <a:ext cx="917575" cy="3417888"/>
          </a:xfrm>
          <a:custGeom>
            <a:avLst/>
            <a:gdLst>
              <a:gd name="T0" fmla="*/ 0 w 578"/>
              <a:gd name="T1" fmla="*/ 0 h 2153"/>
              <a:gd name="T2" fmla="*/ 1 w 578"/>
              <a:gd name="T3" fmla="*/ 62 h 2153"/>
              <a:gd name="T4" fmla="*/ 2 w 578"/>
              <a:gd name="T5" fmla="*/ 106 h 2153"/>
              <a:gd name="T6" fmla="*/ 4 w 578"/>
              <a:gd name="T7" fmla="*/ 136 h 2153"/>
              <a:gd name="T8" fmla="*/ 5 w 578"/>
              <a:gd name="T9" fmla="*/ 161 h 2153"/>
              <a:gd name="T10" fmla="*/ 6 w 578"/>
              <a:gd name="T11" fmla="*/ 183 h 2153"/>
              <a:gd name="T12" fmla="*/ 8 w 578"/>
              <a:gd name="T13" fmla="*/ 202 h 2153"/>
              <a:gd name="T14" fmla="*/ 9 w 578"/>
              <a:gd name="T15" fmla="*/ 220 h 2153"/>
              <a:gd name="T16" fmla="*/ 12 w 578"/>
              <a:gd name="T17" fmla="*/ 252 h 2153"/>
              <a:gd name="T18" fmla="*/ 13 w 578"/>
              <a:gd name="T19" fmla="*/ 266 h 2153"/>
              <a:gd name="T20" fmla="*/ 15 w 578"/>
              <a:gd name="T21" fmla="*/ 280 h 2153"/>
              <a:gd name="T22" fmla="*/ 18 w 578"/>
              <a:gd name="T23" fmla="*/ 305 h 2153"/>
              <a:gd name="T24" fmla="*/ 23 w 578"/>
              <a:gd name="T25" fmla="*/ 351 h 2153"/>
              <a:gd name="T26" fmla="*/ 25 w 578"/>
              <a:gd name="T27" fmla="*/ 362 h 2153"/>
              <a:gd name="T28" fmla="*/ 26 w 578"/>
              <a:gd name="T29" fmla="*/ 372 h 2153"/>
              <a:gd name="T30" fmla="*/ 29 w 578"/>
              <a:gd name="T31" fmla="*/ 392 h 2153"/>
              <a:gd name="T32" fmla="*/ 34 w 578"/>
              <a:gd name="T33" fmla="*/ 430 h 2153"/>
              <a:gd name="T34" fmla="*/ 36 w 578"/>
              <a:gd name="T35" fmla="*/ 438 h 2153"/>
              <a:gd name="T36" fmla="*/ 37 w 578"/>
              <a:gd name="T37" fmla="*/ 447 h 2153"/>
              <a:gd name="T38" fmla="*/ 40 w 578"/>
              <a:gd name="T39" fmla="*/ 464 h 2153"/>
              <a:gd name="T40" fmla="*/ 46 w 578"/>
              <a:gd name="T41" fmla="*/ 497 h 2153"/>
              <a:gd name="T42" fmla="*/ 57 w 578"/>
              <a:gd name="T43" fmla="*/ 557 h 2153"/>
              <a:gd name="T44" fmla="*/ 58 w 578"/>
              <a:gd name="T45" fmla="*/ 564 h 2153"/>
              <a:gd name="T46" fmla="*/ 60 w 578"/>
              <a:gd name="T47" fmla="*/ 571 h 2153"/>
              <a:gd name="T48" fmla="*/ 62 w 578"/>
              <a:gd name="T49" fmla="*/ 585 h 2153"/>
              <a:gd name="T50" fmla="*/ 68 w 578"/>
              <a:gd name="T51" fmla="*/ 612 h 2153"/>
              <a:gd name="T52" fmla="*/ 79 w 578"/>
              <a:gd name="T53" fmla="*/ 664 h 2153"/>
              <a:gd name="T54" fmla="*/ 101 w 578"/>
              <a:gd name="T55" fmla="*/ 758 h 2153"/>
              <a:gd name="T56" fmla="*/ 103 w 578"/>
              <a:gd name="T57" fmla="*/ 764 h 2153"/>
              <a:gd name="T58" fmla="*/ 104 w 578"/>
              <a:gd name="T59" fmla="*/ 769 h 2153"/>
              <a:gd name="T60" fmla="*/ 107 w 578"/>
              <a:gd name="T61" fmla="*/ 779 h 2153"/>
              <a:gd name="T62" fmla="*/ 112 w 578"/>
              <a:gd name="T63" fmla="*/ 800 h 2153"/>
              <a:gd name="T64" fmla="*/ 122 w 578"/>
              <a:gd name="T65" fmla="*/ 840 h 2153"/>
              <a:gd name="T66" fmla="*/ 143 w 578"/>
              <a:gd name="T67" fmla="*/ 916 h 2153"/>
              <a:gd name="T68" fmla="*/ 185 w 578"/>
              <a:gd name="T69" fmla="*/ 1058 h 2153"/>
              <a:gd name="T70" fmla="*/ 276 w 578"/>
              <a:gd name="T71" fmla="*/ 1337 h 2153"/>
              <a:gd name="T72" fmla="*/ 360 w 578"/>
              <a:gd name="T73" fmla="*/ 1576 h 2153"/>
              <a:gd name="T74" fmla="*/ 443 w 578"/>
              <a:gd name="T75" fmla="*/ 1801 h 2153"/>
              <a:gd name="T76" fmla="*/ 533 w 578"/>
              <a:gd name="T77" fmla="*/ 2037 h 2153"/>
              <a:gd name="T78" fmla="*/ 578 w 578"/>
              <a:gd name="T79" fmla="*/ 215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78" h="2153">
                <a:moveTo>
                  <a:pt x="0" y="0"/>
                </a:moveTo>
                <a:lnTo>
                  <a:pt x="1" y="62"/>
                </a:lnTo>
                <a:lnTo>
                  <a:pt x="2" y="106"/>
                </a:lnTo>
                <a:lnTo>
                  <a:pt x="4" y="136"/>
                </a:lnTo>
                <a:lnTo>
                  <a:pt x="5" y="161"/>
                </a:lnTo>
                <a:lnTo>
                  <a:pt x="6" y="183"/>
                </a:lnTo>
                <a:lnTo>
                  <a:pt x="8" y="202"/>
                </a:lnTo>
                <a:lnTo>
                  <a:pt x="9" y="220"/>
                </a:lnTo>
                <a:lnTo>
                  <a:pt x="12" y="252"/>
                </a:lnTo>
                <a:lnTo>
                  <a:pt x="13" y="266"/>
                </a:lnTo>
                <a:lnTo>
                  <a:pt x="15" y="280"/>
                </a:lnTo>
                <a:lnTo>
                  <a:pt x="18" y="305"/>
                </a:lnTo>
                <a:lnTo>
                  <a:pt x="23" y="351"/>
                </a:lnTo>
                <a:lnTo>
                  <a:pt x="25" y="362"/>
                </a:lnTo>
                <a:lnTo>
                  <a:pt x="26" y="372"/>
                </a:lnTo>
                <a:lnTo>
                  <a:pt x="29" y="392"/>
                </a:lnTo>
                <a:lnTo>
                  <a:pt x="34" y="430"/>
                </a:lnTo>
                <a:lnTo>
                  <a:pt x="36" y="438"/>
                </a:lnTo>
                <a:lnTo>
                  <a:pt x="37" y="447"/>
                </a:lnTo>
                <a:lnTo>
                  <a:pt x="40" y="464"/>
                </a:lnTo>
                <a:lnTo>
                  <a:pt x="46" y="497"/>
                </a:lnTo>
                <a:lnTo>
                  <a:pt x="57" y="557"/>
                </a:lnTo>
                <a:lnTo>
                  <a:pt x="58" y="564"/>
                </a:lnTo>
                <a:lnTo>
                  <a:pt x="60" y="571"/>
                </a:lnTo>
                <a:lnTo>
                  <a:pt x="62" y="585"/>
                </a:lnTo>
                <a:lnTo>
                  <a:pt x="68" y="612"/>
                </a:lnTo>
                <a:lnTo>
                  <a:pt x="79" y="664"/>
                </a:lnTo>
                <a:lnTo>
                  <a:pt x="101" y="758"/>
                </a:lnTo>
                <a:lnTo>
                  <a:pt x="103" y="764"/>
                </a:lnTo>
                <a:lnTo>
                  <a:pt x="104" y="769"/>
                </a:lnTo>
                <a:lnTo>
                  <a:pt x="107" y="779"/>
                </a:lnTo>
                <a:lnTo>
                  <a:pt x="112" y="800"/>
                </a:lnTo>
                <a:lnTo>
                  <a:pt x="122" y="840"/>
                </a:lnTo>
                <a:lnTo>
                  <a:pt x="143" y="916"/>
                </a:lnTo>
                <a:lnTo>
                  <a:pt x="185" y="1058"/>
                </a:lnTo>
                <a:lnTo>
                  <a:pt x="276" y="1337"/>
                </a:lnTo>
                <a:lnTo>
                  <a:pt x="360" y="1576"/>
                </a:lnTo>
                <a:lnTo>
                  <a:pt x="443" y="1801"/>
                </a:lnTo>
                <a:lnTo>
                  <a:pt x="533" y="2037"/>
                </a:lnTo>
                <a:lnTo>
                  <a:pt x="578" y="2153"/>
                </a:lnTo>
              </a:path>
            </a:pathLst>
          </a:custGeom>
          <a:noFill/>
          <a:ln w="68263" cap="sq">
            <a:solidFill>
              <a:srgbClr val="FF8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4C3C262F-1472-443C-98FF-B27BB505B8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211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0190986-DD2A-453E-AC54-C3DF512B9A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296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D739870A-0E52-42B9-BC2F-92FC1087A9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40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E1B82CA8-C752-4ACD-8323-1F1D18C0F6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625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229E7687-B251-4B62-A309-046543119E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710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0DBA8DC1-7C1D-4FD9-9064-BE7C1AE8C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953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85A4879D-301B-4F8B-9903-0376C723C4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038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74B5BA29-9653-4524-B115-32553954C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123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B282293-EAC9-4FCE-986E-3B240072BE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367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22F520EB-4553-4187-98AD-9FEBB006E5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452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1AE963AE-1FCD-47E1-AE55-C90E824338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537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2">
            <a:extLst>
              <a:ext uri="{FF2B5EF4-FFF2-40B4-BE49-F238E27FC236}">
                <a16:creationId xmlns:a16="http://schemas.microsoft.com/office/drawing/2014/main" id="{9B25C902-A9F2-45FE-9BE7-1F4418470E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781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3">
            <a:extLst>
              <a:ext uri="{FF2B5EF4-FFF2-40B4-BE49-F238E27FC236}">
                <a16:creationId xmlns:a16="http://schemas.microsoft.com/office/drawing/2014/main" id="{9EF14FD0-D594-4FAC-A44D-6E62D3B998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866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4">
            <a:extLst>
              <a:ext uri="{FF2B5EF4-FFF2-40B4-BE49-F238E27FC236}">
                <a16:creationId xmlns:a16="http://schemas.microsoft.com/office/drawing/2014/main" id="{A41B3726-7616-4501-AED9-1B992AD4B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775" y="3427413"/>
            <a:ext cx="10229850" cy="0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5">
            <a:extLst>
              <a:ext uri="{FF2B5EF4-FFF2-40B4-BE49-F238E27FC236}">
                <a16:creationId xmlns:a16="http://schemas.microsoft.com/office/drawing/2014/main" id="{4BED867D-6928-4949-899C-6AFE40047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6214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0B3DC8BF-854F-4CEC-9BCA-68A5BAB40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1642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7">
            <a:extLst>
              <a:ext uri="{FF2B5EF4-FFF2-40B4-BE49-F238E27FC236}">
                <a16:creationId xmlns:a16="http://schemas.microsoft.com/office/drawing/2014/main" id="{32F4BF05-B0FD-493E-A922-9FA3C6673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570865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80787EB1-7002-43D7-BCA2-4BEA5890E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525303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9">
            <a:extLst>
              <a:ext uri="{FF2B5EF4-FFF2-40B4-BE49-F238E27FC236}">
                <a16:creationId xmlns:a16="http://schemas.microsoft.com/office/drawing/2014/main" id="{ED170069-4987-4DC7-97CD-E4A44626D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479583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0">
            <a:extLst>
              <a:ext uri="{FF2B5EF4-FFF2-40B4-BE49-F238E27FC236}">
                <a16:creationId xmlns:a16="http://schemas.microsoft.com/office/drawing/2014/main" id="{88A0965C-AE9C-45C9-9D4A-AA4BA7ECC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434022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21D64B07-3E52-4504-A4D5-FEC612D8B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388461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2">
            <a:extLst>
              <a:ext uri="{FF2B5EF4-FFF2-40B4-BE49-F238E27FC236}">
                <a16:creationId xmlns:a16="http://schemas.microsoft.com/office/drawing/2014/main" id="{1AFAB7A6-AE28-46C4-BF92-DBAAC44AA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342741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6AEB8D6B-B546-4EC8-B043-30F0BF955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97180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4">
            <a:extLst>
              <a:ext uri="{FF2B5EF4-FFF2-40B4-BE49-F238E27FC236}">
                <a16:creationId xmlns:a16="http://schemas.microsoft.com/office/drawing/2014/main" id="{8C2B256D-3FB8-4678-9680-61D7762E4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51460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5">
            <a:extLst>
              <a:ext uri="{FF2B5EF4-FFF2-40B4-BE49-F238E27FC236}">
                <a16:creationId xmlns:a16="http://schemas.microsoft.com/office/drawing/2014/main" id="{0D4CC958-B9E7-40AA-9628-2BC740FE1D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05898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6">
            <a:extLst>
              <a:ext uri="{FF2B5EF4-FFF2-40B4-BE49-F238E27FC236}">
                <a16:creationId xmlns:a16="http://schemas.microsoft.com/office/drawing/2014/main" id="{AE726838-FDD3-4E96-993E-33C4A6172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160337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7">
            <a:extLst>
              <a:ext uri="{FF2B5EF4-FFF2-40B4-BE49-F238E27FC236}">
                <a16:creationId xmlns:a16="http://schemas.microsoft.com/office/drawing/2014/main" id="{27AFC74D-158B-4ED7-A6A6-436FC8FC50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114617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38">
            <a:extLst>
              <a:ext uri="{FF2B5EF4-FFF2-40B4-BE49-F238E27FC236}">
                <a16:creationId xmlns:a16="http://schemas.microsoft.com/office/drawing/2014/main" id="{83D239BD-457F-49F4-90B6-8CB76B5C2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905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39">
            <a:extLst>
              <a:ext uri="{FF2B5EF4-FFF2-40B4-BE49-F238E27FC236}">
                <a16:creationId xmlns:a16="http://schemas.microsoft.com/office/drawing/2014/main" id="{3128251A-1C84-42B4-856B-A5C39BA46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3495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0">
            <a:extLst>
              <a:ext uri="{FF2B5EF4-FFF2-40B4-BE49-F238E27FC236}">
                <a16:creationId xmlns:a16="http://schemas.microsoft.com/office/drawing/2014/main" id="{8FCDCC72-3D28-4092-A6E6-0576C051E2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402" y="509588"/>
            <a:ext cx="0" cy="5938838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C577FF8-EA2B-4B0B-BB08-51426FF4C4DB}"/>
              </a:ext>
            </a:extLst>
          </p:cNvPr>
          <p:cNvCxnSpPr/>
          <p:nvPr/>
        </p:nvCxnSpPr>
        <p:spPr>
          <a:xfrm>
            <a:off x="3147464" y="3429000"/>
            <a:ext cx="453006" cy="0"/>
          </a:xfrm>
          <a:prstGeom prst="line">
            <a:avLst/>
          </a:prstGeom>
          <a:ln w="762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BC809-6C78-4E28-860A-2EB738FF2982}"/>
              </a:ext>
            </a:extLst>
          </p:cNvPr>
          <p:cNvCxnSpPr>
            <a:cxnSpLocks/>
          </p:cNvCxnSpPr>
          <p:nvPr/>
        </p:nvCxnSpPr>
        <p:spPr>
          <a:xfrm flipV="1">
            <a:off x="3600470" y="2088859"/>
            <a:ext cx="1736521" cy="1340142"/>
          </a:xfrm>
          <a:prstGeom prst="line">
            <a:avLst/>
          </a:prstGeom>
          <a:ln w="762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DB8BC29-F4CF-4204-A678-9B2D88DD97E1}"/>
              </a:ext>
            </a:extLst>
          </p:cNvPr>
          <p:cNvSpPr txBox="1"/>
          <p:nvPr/>
        </p:nvSpPr>
        <p:spPr>
          <a:xfrm>
            <a:off x="2896112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6D11A0-829D-4D1E-AAC0-B0BF16BFAB22}"/>
                  </a:ext>
                </a:extLst>
              </p:cNvPr>
              <p:cNvSpPr txBox="1"/>
              <p:nvPr/>
            </p:nvSpPr>
            <p:spPr>
              <a:xfrm>
                <a:off x="3365921" y="3429000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6D11A0-829D-4D1E-AAC0-B0BF16BFA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921" y="3429000"/>
                <a:ext cx="3714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E9C6F3-47F6-4E3C-91D7-BC3EF24CF22D}"/>
                  </a:ext>
                </a:extLst>
              </p:cNvPr>
              <p:cNvSpPr txBox="1"/>
              <p:nvPr/>
            </p:nvSpPr>
            <p:spPr>
              <a:xfrm>
                <a:off x="3940529" y="3429000"/>
                <a:ext cx="499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E9C6F3-47F6-4E3C-91D7-BC3EF24CF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529" y="3429000"/>
                <a:ext cx="4996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3B21828-74AB-4CD0-BE24-044EB742C741}"/>
                  </a:ext>
                </a:extLst>
              </p:cNvPr>
              <p:cNvSpPr txBox="1"/>
              <p:nvPr/>
            </p:nvSpPr>
            <p:spPr>
              <a:xfrm>
                <a:off x="7086094" y="3429000"/>
                <a:ext cx="627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3B21828-74AB-4CD0-BE24-044EB742C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094" y="3429000"/>
                <a:ext cx="6279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8A6C10-F64C-43A2-813C-691631EEADEB}"/>
                  </a:ext>
                </a:extLst>
              </p:cNvPr>
              <p:cNvSpPr txBox="1"/>
              <p:nvPr/>
            </p:nvSpPr>
            <p:spPr>
              <a:xfrm>
                <a:off x="2516218" y="2423154"/>
                <a:ext cx="651269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8A6C10-F64C-43A2-813C-691631EEA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218" y="2423154"/>
                <a:ext cx="651269" cy="4019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B6532-0CAE-4FED-A472-3D7CFC2F5320}"/>
                  </a:ext>
                </a:extLst>
              </p:cNvPr>
              <p:cNvSpPr txBox="1"/>
              <p:nvPr/>
            </p:nvSpPr>
            <p:spPr>
              <a:xfrm>
                <a:off x="5044687" y="1603375"/>
                <a:ext cx="78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B6532-0CAE-4FED-A472-3D7CFC2F5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687" y="1603375"/>
                <a:ext cx="780727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19D384-2EC3-4C6C-914E-69AECBE0C95D}"/>
                  </a:ext>
                </a:extLst>
              </p:cNvPr>
              <p:cNvSpPr txBox="1"/>
              <p:nvPr/>
            </p:nvSpPr>
            <p:spPr>
              <a:xfrm>
                <a:off x="1593863" y="3391456"/>
                <a:ext cx="6728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19D384-2EC3-4C6C-914E-69AECBE0C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863" y="3391456"/>
                <a:ext cx="67281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8264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B21DD9B-353D-4057-9B0E-CFA63C41E9DC}"/>
              </a:ext>
            </a:extLst>
          </p:cNvPr>
          <p:cNvSpPr/>
          <p:nvPr/>
        </p:nvSpPr>
        <p:spPr>
          <a:xfrm>
            <a:off x="6943666" y="4429093"/>
            <a:ext cx="1552634" cy="1181131"/>
          </a:xfrm>
          <a:custGeom>
            <a:avLst/>
            <a:gdLst>
              <a:gd name="connsiteX0" fmla="*/ 0 w 1552575"/>
              <a:gd name="connsiteY0" fmla="*/ 1181100 h 1181100"/>
              <a:gd name="connsiteX1" fmla="*/ 1552575 w 1552575"/>
              <a:gd name="connsiteY1" fmla="*/ 0 h 1181100"/>
              <a:gd name="connsiteX0" fmla="*/ 23 w 1552598"/>
              <a:gd name="connsiteY0" fmla="*/ 1181100 h 1181100"/>
              <a:gd name="connsiteX1" fmla="*/ 1552598 w 1552598"/>
              <a:gd name="connsiteY1" fmla="*/ 0 h 1181100"/>
              <a:gd name="connsiteX0" fmla="*/ 59 w 1552634"/>
              <a:gd name="connsiteY0" fmla="*/ 1181131 h 1181131"/>
              <a:gd name="connsiteX1" fmla="*/ 1552634 w 1552634"/>
              <a:gd name="connsiteY1" fmla="*/ 31 h 11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2634" h="1181131">
                <a:moveTo>
                  <a:pt x="59" y="1181131"/>
                </a:moveTo>
                <a:cubicBezTo>
                  <a:pt x="-6291" y="526287"/>
                  <a:pt x="492184" y="-4732"/>
                  <a:pt x="1552634" y="31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A0B71-88E6-4592-BA5A-94B1383E7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New Cubic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E2FD9-28CB-479F-9DBC-9AC10711E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If we fix the first two control points,</a:t>
            </a:r>
          </a:p>
          <a:p>
            <a:r>
              <a:rPr lang="en-US" dirty="0">
                <a:solidFill>
                  <a:schemeClr val="tx1"/>
                </a:solidFill>
              </a:rPr>
              <a:t>let the third point (</a:t>
            </a:r>
            <a:r>
              <a:rPr lang="en-US" dirty="0" err="1">
                <a:solidFill>
                  <a:schemeClr val="tx1"/>
                </a:solidFill>
              </a:rPr>
              <a:t>x,y</a:t>
            </a:r>
            <a:r>
              <a:rPr lang="en-US" dirty="0">
                <a:solidFill>
                  <a:schemeClr val="tx1"/>
                </a:solidFill>
              </a:rPr>
              <a:t>) be free,</a:t>
            </a:r>
          </a:p>
          <a:p>
            <a:r>
              <a:rPr lang="en-US" dirty="0">
                <a:solidFill>
                  <a:schemeClr val="tx1"/>
                </a:solidFill>
              </a:rPr>
              <a:t>then our cubic curve have different regions of curvature monotonicity from the quadratic curve.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F24B4F-BD9B-409A-A2B9-1752B4F97F83}"/>
              </a:ext>
            </a:extLst>
          </p:cNvPr>
          <p:cNvSpPr/>
          <p:nvPr/>
        </p:nvSpPr>
        <p:spPr>
          <a:xfrm>
            <a:off x="6835465" y="5528083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F8063B-D5ED-4831-8171-A0911163327D}"/>
              </a:ext>
            </a:extLst>
          </p:cNvPr>
          <p:cNvCxnSpPr>
            <a:cxnSpLocks/>
          </p:cNvCxnSpPr>
          <p:nvPr/>
        </p:nvCxnSpPr>
        <p:spPr>
          <a:xfrm flipV="1">
            <a:off x="6921098" y="4345219"/>
            <a:ext cx="0" cy="1261885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C1DB52-1E1A-4A99-A6CE-834955D6DAB9}"/>
              </a:ext>
            </a:extLst>
          </p:cNvPr>
          <p:cNvCxnSpPr>
            <a:cxnSpLocks/>
          </p:cNvCxnSpPr>
          <p:nvPr/>
        </p:nvCxnSpPr>
        <p:spPr>
          <a:xfrm flipH="1" flipV="1">
            <a:off x="10629842" y="4445410"/>
            <a:ext cx="5416" cy="1592122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9FED784-DEC0-4956-8F03-B205121B9F57}"/>
              </a:ext>
            </a:extLst>
          </p:cNvPr>
          <p:cNvSpPr/>
          <p:nvPr/>
        </p:nvSpPr>
        <p:spPr>
          <a:xfrm>
            <a:off x="10544209" y="5964845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FD5FE0-2804-4EE6-81ED-7D6D1632098D}"/>
              </a:ext>
            </a:extLst>
          </p:cNvPr>
          <p:cNvCxnSpPr>
            <a:cxnSpLocks/>
          </p:cNvCxnSpPr>
          <p:nvPr/>
        </p:nvCxnSpPr>
        <p:spPr>
          <a:xfrm>
            <a:off x="6921098" y="4407187"/>
            <a:ext cx="3708744" cy="382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903E91-DC8E-4B00-9D6B-6B7E3C5AFC94}"/>
                  </a:ext>
                </a:extLst>
              </p:cNvPr>
              <p:cNvSpPr txBox="1"/>
              <p:nvPr/>
            </p:nvSpPr>
            <p:spPr>
              <a:xfrm>
                <a:off x="6935456" y="4395101"/>
                <a:ext cx="816697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903E91-DC8E-4B00-9D6B-6B7E3C5AF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56" y="4395101"/>
                <a:ext cx="816697" cy="562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048A17-ED66-429A-AC08-08320013F0B5}"/>
                  </a:ext>
                </a:extLst>
              </p:cNvPr>
              <p:cNvSpPr txBox="1"/>
              <p:nvPr/>
            </p:nvSpPr>
            <p:spPr>
              <a:xfrm>
                <a:off x="9820951" y="4429093"/>
                <a:ext cx="842154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048A17-ED66-429A-AC08-08320013F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951" y="4429093"/>
                <a:ext cx="842154" cy="562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7F1759-B595-4165-99C3-AD0A34ED8D80}"/>
              </a:ext>
            </a:extLst>
          </p:cNvPr>
          <p:cNvSpPr/>
          <p:nvPr/>
        </p:nvSpPr>
        <p:spPr>
          <a:xfrm>
            <a:off x="8439150" y="4447837"/>
            <a:ext cx="2209800" cy="1600537"/>
          </a:xfrm>
          <a:custGeom>
            <a:avLst/>
            <a:gdLst>
              <a:gd name="connsiteX0" fmla="*/ 2209800 w 2209800"/>
              <a:gd name="connsiteY0" fmla="*/ 1600200 h 1600200"/>
              <a:gd name="connsiteX1" fmla="*/ 0 w 2209800"/>
              <a:gd name="connsiteY1" fmla="*/ 0 h 1600200"/>
              <a:gd name="connsiteX0" fmla="*/ 2209800 w 2209800"/>
              <a:gd name="connsiteY0" fmla="*/ 1600447 h 1600447"/>
              <a:gd name="connsiteX1" fmla="*/ 0 w 2209800"/>
              <a:gd name="connsiteY1" fmla="*/ 247 h 1600447"/>
              <a:gd name="connsiteX0" fmla="*/ 2209800 w 2209800"/>
              <a:gd name="connsiteY0" fmla="*/ 1600537 h 1600537"/>
              <a:gd name="connsiteX1" fmla="*/ 0 w 2209800"/>
              <a:gd name="connsiteY1" fmla="*/ 337 h 160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9800" h="1600537">
                <a:moveTo>
                  <a:pt x="2209800" y="1600537"/>
                </a:moveTo>
                <a:cubicBezTo>
                  <a:pt x="2187575" y="771862"/>
                  <a:pt x="1412875" y="-18713"/>
                  <a:pt x="0" y="337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579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73D17-A707-4739-AAFD-B74E7C1E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011EED-D42D-4025-BAD3-4EF7624A41ED}"/>
              </a:ext>
            </a:extLst>
          </p:cNvPr>
          <p:cNvSpPr/>
          <p:nvPr/>
        </p:nvSpPr>
        <p:spPr>
          <a:xfrm>
            <a:off x="0" y="-1"/>
            <a:ext cx="2463428" cy="6858001"/>
          </a:xfrm>
          <a:prstGeom prst="rect">
            <a:avLst/>
          </a:prstGeom>
          <a:pattFill prst="lg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B18E88-B39D-4D60-AAD2-AD52C3F2F4A3}"/>
              </a:ext>
            </a:extLst>
          </p:cNvPr>
          <p:cNvSpPr/>
          <p:nvPr/>
        </p:nvSpPr>
        <p:spPr>
          <a:xfrm>
            <a:off x="4086302" y="-1"/>
            <a:ext cx="8105697" cy="6858001"/>
          </a:xfrm>
          <a:prstGeom prst="rect">
            <a:avLst/>
          </a:prstGeom>
          <a:pattFill prst="lgGrid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78FF1-0892-466D-9FB6-050F688DB944}"/>
              </a:ext>
            </a:extLst>
          </p:cNvPr>
          <p:cNvSpPr/>
          <p:nvPr/>
        </p:nvSpPr>
        <p:spPr>
          <a:xfrm>
            <a:off x="2237554" y="0"/>
            <a:ext cx="1836486" cy="6858000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6F6500-1F02-453E-8E34-80E570ED1ACA}"/>
              </a:ext>
            </a:extLst>
          </p:cNvPr>
          <p:cNvSpPr/>
          <p:nvPr/>
        </p:nvSpPr>
        <p:spPr>
          <a:xfrm>
            <a:off x="2239852" y="2779424"/>
            <a:ext cx="1817250" cy="12925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C9E194-2BB9-4AE3-A611-230103EB68BC}"/>
              </a:ext>
            </a:extLst>
          </p:cNvPr>
          <p:cNvCxnSpPr>
            <a:cxnSpLocks/>
          </p:cNvCxnSpPr>
          <p:nvPr/>
        </p:nvCxnSpPr>
        <p:spPr>
          <a:xfrm>
            <a:off x="2233501" y="0"/>
            <a:ext cx="0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9344DA-7B03-4CB5-91F7-CCDC5A87EDB5}"/>
              </a:ext>
            </a:extLst>
          </p:cNvPr>
          <p:cNvCxnSpPr>
            <a:cxnSpLocks/>
          </p:cNvCxnSpPr>
          <p:nvPr/>
        </p:nvCxnSpPr>
        <p:spPr>
          <a:xfrm>
            <a:off x="4089992" y="6350"/>
            <a:ext cx="0" cy="685800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">
            <a:extLst>
              <a:ext uri="{FF2B5EF4-FFF2-40B4-BE49-F238E27FC236}">
                <a16:creationId xmlns:a16="http://schemas.microsoft.com/office/drawing/2014/main" id="{FC1F7B37-DC45-4C9D-969A-2B69931C334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20339" y="0"/>
            <a:ext cx="678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5FFB7460-96AD-4CDE-9B26-A473344D93E1}"/>
              </a:ext>
            </a:extLst>
          </p:cNvPr>
          <p:cNvSpPr>
            <a:spLocks/>
          </p:cNvSpPr>
          <p:nvPr/>
        </p:nvSpPr>
        <p:spPr bwMode="auto">
          <a:xfrm>
            <a:off x="2252114" y="2782888"/>
            <a:ext cx="1804988" cy="636588"/>
          </a:xfrm>
          <a:custGeom>
            <a:avLst/>
            <a:gdLst>
              <a:gd name="T0" fmla="*/ 5 w 1137"/>
              <a:gd name="T1" fmla="*/ 350 h 401"/>
              <a:gd name="T2" fmla="*/ 12 w 1137"/>
              <a:gd name="T3" fmla="*/ 322 h 401"/>
              <a:gd name="T4" fmla="*/ 22 w 1137"/>
              <a:gd name="T5" fmla="*/ 293 h 401"/>
              <a:gd name="T6" fmla="*/ 35 w 1137"/>
              <a:gd name="T7" fmla="*/ 266 h 401"/>
              <a:gd name="T8" fmla="*/ 56 w 1137"/>
              <a:gd name="T9" fmla="*/ 230 h 401"/>
              <a:gd name="T10" fmla="*/ 77 w 1137"/>
              <a:gd name="T11" fmla="*/ 202 h 401"/>
              <a:gd name="T12" fmla="*/ 118 w 1137"/>
              <a:gd name="T13" fmla="*/ 158 h 401"/>
              <a:gd name="T14" fmla="*/ 159 w 1137"/>
              <a:gd name="T15" fmla="*/ 125 h 401"/>
              <a:gd name="T16" fmla="*/ 179 w 1137"/>
              <a:gd name="T17" fmla="*/ 110 h 401"/>
              <a:gd name="T18" fmla="*/ 211 w 1137"/>
              <a:gd name="T19" fmla="*/ 90 h 401"/>
              <a:gd name="T20" fmla="*/ 251 w 1137"/>
              <a:gd name="T21" fmla="*/ 69 h 401"/>
              <a:gd name="T22" fmla="*/ 293 w 1137"/>
              <a:gd name="T23" fmla="*/ 51 h 401"/>
              <a:gd name="T24" fmla="*/ 334 w 1137"/>
              <a:gd name="T25" fmla="*/ 36 h 401"/>
              <a:gd name="T26" fmla="*/ 374 w 1137"/>
              <a:gd name="T27" fmla="*/ 24 h 401"/>
              <a:gd name="T28" fmla="*/ 397 w 1137"/>
              <a:gd name="T29" fmla="*/ 19 h 401"/>
              <a:gd name="T30" fmla="*/ 420 w 1137"/>
              <a:gd name="T31" fmla="*/ 14 h 401"/>
              <a:gd name="T32" fmla="*/ 443 w 1137"/>
              <a:gd name="T33" fmla="*/ 10 h 401"/>
              <a:gd name="T34" fmla="*/ 466 w 1137"/>
              <a:gd name="T35" fmla="*/ 6 h 401"/>
              <a:gd name="T36" fmla="*/ 478 w 1137"/>
              <a:gd name="T37" fmla="*/ 5 h 401"/>
              <a:gd name="T38" fmla="*/ 491 w 1137"/>
              <a:gd name="T39" fmla="*/ 4 h 401"/>
              <a:gd name="T40" fmla="*/ 505 w 1137"/>
              <a:gd name="T41" fmla="*/ 2 h 401"/>
              <a:gd name="T42" fmla="*/ 517 w 1137"/>
              <a:gd name="T43" fmla="*/ 2 h 401"/>
              <a:gd name="T44" fmla="*/ 527 w 1137"/>
              <a:gd name="T45" fmla="*/ 1 h 401"/>
              <a:gd name="T46" fmla="*/ 540 w 1137"/>
              <a:gd name="T47" fmla="*/ 0 h 401"/>
              <a:gd name="T48" fmla="*/ 548 w 1137"/>
              <a:gd name="T49" fmla="*/ 0 h 401"/>
              <a:gd name="T50" fmla="*/ 555 w 1137"/>
              <a:gd name="T51" fmla="*/ 0 h 401"/>
              <a:gd name="T52" fmla="*/ 561 w 1137"/>
              <a:gd name="T53" fmla="*/ 0 h 401"/>
              <a:gd name="T54" fmla="*/ 568 w 1137"/>
              <a:gd name="T55" fmla="*/ 0 h 401"/>
              <a:gd name="T56" fmla="*/ 575 w 1137"/>
              <a:gd name="T57" fmla="*/ 0 h 401"/>
              <a:gd name="T58" fmla="*/ 581 w 1137"/>
              <a:gd name="T59" fmla="*/ 0 h 401"/>
              <a:gd name="T60" fmla="*/ 589 w 1137"/>
              <a:gd name="T61" fmla="*/ 0 h 401"/>
              <a:gd name="T62" fmla="*/ 598 w 1137"/>
              <a:gd name="T63" fmla="*/ 0 h 401"/>
              <a:gd name="T64" fmla="*/ 607 w 1137"/>
              <a:gd name="T65" fmla="*/ 1 h 401"/>
              <a:gd name="T66" fmla="*/ 619 w 1137"/>
              <a:gd name="T67" fmla="*/ 1 h 401"/>
              <a:gd name="T68" fmla="*/ 631 w 1137"/>
              <a:gd name="T69" fmla="*/ 2 h 401"/>
              <a:gd name="T70" fmla="*/ 644 w 1137"/>
              <a:gd name="T71" fmla="*/ 3 h 401"/>
              <a:gd name="T72" fmla="*/ 661 w 1137"/>
              <a:gd name="T73" fmla="*/ 5 h 401"/>
              <a:gd name="T74" fmla="*/ 684 w 1137"/>
              <a:gd name="T75" fmla="*/ 8 h 401"/>
              <a:gd name="T76" fmla="*/ 706 w 1137"/>
              <a:gd name="T77" fmla="*/ 12 h 401"/>
              <a:gd name="T78" fmla="*/ 729 w 1137"/>
              <a:gd name="T79" fmla="*/ 16 h 401"/>
              <a:gd name="T80" fmla="*/ 750 w 1137"/>
              <a:gd name="T81" fmla="*/ 21 h 401"/>
              <a:gd name="T82" fmla="*/ 771 w 1137"/>
              <a:gd name="T83" fmla="*/ 26 h 401"/>
              <a:gd name="T84" fmla="*/ 792 w 1137"/>
              <a:gd name="T85" fmla="*/ 32 h 401"/>
              <a:gd name="T86" fmla="*/ 824 w 1137"/>
              <a:gd name="T87" fmla="*/ 43 h 401"/>
              <a:gd name="T88" fmla="*/ 857 w 1137"/>
              <a:gd name="T89" fmla="*/ 56 h 401"/>
              <a:gd name="T90" fmla="*/ 898 w 1137"/>
              <a:gd name="T91" fmla="*/ 75 h 401"/>
              <a:gd name="T92" fmla="*/ 941 w 1137"/>
              <a:gd name="T93" fmla="*/ 99 h 401"/>
              <a:gd name="T94" fmla="*/ 964 w 1137"/>
              <a:gd name="T95" fmla="*/ 114 h 401"/>
              <a:gd name="T96" fmla="*/ 997 w 1137"/>
              <a:gd name="T97" fmla="*/ 139 h 401"/>
              <a:gd name="T98" fmla="*/ 1018 w 1137"/>
              <a:gd name="T99" fmla="*/ 157 h 401"/>
              <a:gd name="T100" fmla="*/ 1038 w 1137"/>
              <a:gd name="T101" fmla="*/ 177 h 401"/>
              <a:gd name="T102" fmla="*/ 1060 w 1137"/>
              <a:gd name="T103" fmla="*/ 201 h 401"/>
              <a:gd name="T104" fmla="*/ 1081 w 1137"/>
              <a:gd name="T105" fmla="*/ 230 h 401"/>
              <a:gd name="T106" fmla="*/ 1094 w 1137"/>
              <a:gd name="T107" fmla="*/ 251 h 401"/>
              <a:gd name="T108" fmla="*/ 1107 w 1137"/>
              <a:gd name="T109" fmla="*/ 275 h 401"/>
              <a:gd name="T110" fmla="*/ 1121 w 1137"/>
              <a:gd name="T111" fmla="*/ 310 h 401"/>
              <a:gd name="T112" fmla="*/ 1130 w 1137"/>
              <a:gd name="T113" fmla="*/ 340 h 401"/>
              <a:gd name="T114" fmla="*/ 1137 w 1137"/>
              <a:gd name="T115" fmla="*/ 389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7" h="401">
                <a:moveTo>
                  <a:pt x="0" y="401"/>
                </a:moveTo>
                <a:lnTo>
                  <a:pt x="1" y="381"/>
                </a:lnTo>
                <a:lnTo>
                  <a:pt x="3" y="368"/>
                </a:lnTo>
                <a:lnTo>
                  <a:pt x="4" y="358"/>
                </a:lnTo>
                <a:lnTo>
                  <a:pt x="5" y="350"/>
                </a:lnTo>
                <a:lnTo>
                  <a:pt x="7" y="344"/>
                </a:lnTo>
                <a:lnTo>
                  <a:pt x="8" y="338"/>
                </a:lnTo>
                <a:lnTo>
                  <a:pt x="10" y="332"/>
                </a:lnTo>
                <a:lnTo>
                  <a:pt x="11" y="327"/>
                </a:lnTo>
                <a:lnTo>
                  <a:pt x="12" y="322"/>
                </a:lnTo>
                <a:lnTo>
                  <a:pt x="15" y="313"/>
                </a:lnTo>
                <a:lnTo>
                  <a:pt x="17" y="308"/>
                </a:lnTo>
                <a:lnTo>
                  <a:pt x="18" y="304"/>
                </a:lnTo>
                <a:lnTo>
                  <a:pt x="21" y="297"/>
                </a:lnTo>
                <a:lnTo>
                  <a:pt x="22" y="293"/>
                </a:lnTo>
                <a:lnTo>
                  <a:pt x="24" y="290"/>
                </a:lnTo>
                <a:lnTo>
                  <a:pt x="27" y="283"/>
                </a:lnTo>
                <a:lnTo>
                  <a:pt x="32" y="271"/>
                </a:lnTo>
                <a:lnTo>
                  <a:pt x="34" y="269"/>
                </a:lnTo>
                <a:lnTo>
                  <a:pt x="35" y="266"/>
                </a:lnTo>
                <a:lnTo>
                  <a:pt x="38" y="261"/>
                </a:lnTo>
                <a:lnTo>
                  <a:pt x="43" y="251"/>
                </a:lnTo>
                <a:lnTo>
                  <a:pt x="54" y="234"/>
                </a:lnTo>
                <a:lnTo>
                  <a:pt x="55" y="232"/>
                </a:lnTo>
                <a:lnTo>
                  <a:pt x="56" y="230"/>
                </a:lnTo>
                <a:lnTo>
                  <a:pt x="59" y="226"/>
                </a:lnTo>
                <a:lnTo>
                  <a:pt x="64" y="219"/>
                </a:lnTo>
                <a:lnTo>
                  <a:pt x="75" y="205"/>
                </a:lnTo>
                <a:lnTo>
                  <a:pt x="76" y="203"/>
                </a:lnTo>
                <a:lnTo>
                  <a:pt x="77" y="202"/>
                </a:lnTo>
                <a:lnTo>
                  <a:pt x="80" y="198"/>
                </a:lnTo>
                <a:lnTo>
                  <a:pt x="85" y="192"/>
                </a:lnTo>
                <a:lnTo>
                  <a:pt x="96" y="180"/>
                </a:lnTo>
                <a:lnTo>
                  <a:pt x="117" y="159"/>
                </a:lnTo>
                <a:lnTo>
                  <a:pt x="118" y="158"/>
                </a:lnTo>
                <a:lnTo>
                  <a:pt x="120" y="157"/>
                </a:lnTo>
                <a:lnTo>
                  <a:pt x="122" y="154"/>
                </a:lnTo>
                <a:lnTo>
                  <a:pt x="127" y="150"/>
                </a:lnTo>
                <a:lnTo>
                  <a:pt x="138" y="141"/>
                </a:lnTo>
                <a:lnTo>
                  <a:pt x="159" y="125"/>
                </a:lnTo>
                <a:lnTo>
                  <a:pt x="160" y="124"/>
                </a:lnTo>
                <a:lnTo>
                  <a:pt x="161" y="123"/>
                </a:lnTo>
                <a:lnTo>
                  <a:pt x="164" y="121"/>
                </a:lnTo>
                <a:lnTo>
                  <a:pt x="169" y="117"/>
                </a:lnTo>
                <a:lnTo>
                  <a:pt x="179" y="110"/>
                </a:lnTo>
                <a:lnTo>
                  <a:pt x="200" y="97"/>
                </a:lnTo>
                <a:lnTo>
                  <a:pt x="201" y="96"/>
                </a:lnTo>
                <a:lnTo>
                  <a:pt x="203" y="95"/>
                </a:lnTo>
                <a:lnTo>
                  <a:pt x="206" y="93"/>
                </a:lnTo>
                <a:lnTo>
                  <a:pt x="211" y="90"/>
                </a:lnTo>
                <a:lnTo>
                  <a:pt x="223" y="84"/>
                </a:lnTo>
                <a:lnTo>
                  <a:pt x="245" y="72"/>
                </a:lnTo>
                <a:lnTo>
                  <a:pt x="247" y="71"/>
                </a:lnTo>
                <a:lnTo>
                  <a:pt x="248" y="71"/>
                </a:lnTo>
                <a:lnTo>
                  <a:pt x="251" y="69"/>
                </a:lnTo>
                <a:lnTo>
                  <a:pt x="256" y="67"/>
                </a:lnTo>
                <a:lnTo>
                  <a:pt x="268" y="61"/>
                </a:lnTo>
                <a:lnTo>
                  <a:pt x="290" y="52"/>
                </a:lnTo>
                <a:lnTo>
                  <a:pt x="292" y="51"/>
                </a:lnTo>
                <a:lnTo>
                  <a:pt x="293" y="51"/>
                </a:lnTo>
                <a:lnTo>
                  <a:pt x="295" y="50"/>
                </a:lnTo>
                <a:lnTo>
                  <a:pt x="301" y="48"/>
                </a:lnTo>
                <a:lnTo>
                  <a:pt x="311" y="44"/>
                </a:lnTo>
                <a:lnTo>
                  <a:pt x="332" y="37"/>
                </a:lnTo>
                <a:lnTo>
                  <a:pt x="334" y="36"/>
                </a:lnTo>
                <a:lnTo>
                  <a:pt x="335" y="36"/>
                </a:lnTo>
                <a:lnTo>
                  <a:pt x="338" y="35"/>
                </a:lnTo>
                <a:lnTo>
                  <a:pt x="343" y="33"/>
                </a:lnTo>
                <a:lnTo>
                  <a:pt x="353" y="30"/>
                </a:lnTo>
                <a:lnTo>
                  <a:pt x="374" y="24"/>
                </a:lnTo>
                <a:lnTo>
                  <a:pt x="376" y="24"/>
                </a:lnTo>
                <a:lnTo>
                  <a:pt x="377" y="24"/>
                </a:lnTo>
                <a:lnTo>
                  <a:pt x="380" y="23"/>
                </a:lnTo>
                <a:lnTo>
                  <a:pt x="386" y="21"/>
                </a:lnTo>
                <a:lnTo>
                  <a:pt x="397" y="19"/>
                </a:lnTo>
                <a:lnTo>
                  <a:pt x="398" y="18"/>
                </a:lnTo>
                <a:lnTo>
                  <a:pt x="400" y="18"/>
                </a:lnTo>
                <a:lnTo>
                  <a:pt x="403" y="17"/>
                </a:lnTo>
                <a:lnTo>
                  <a:pt x="408" y="16"/>
                </a:lnTo>
                <a:lnTo>
                  <a:pt x="420" y="14"/>
                </a:lnTo>
                <a:lnTo>
                  <a:pt x="421" y="14"/>
                </a:lnTo>
                <a:lnTo>
                  <a:pt x="423" y="13"/>
                </a:lnTo>
                <a:lnTo>
                  <a:pt x="426" y="13"/>
                </a:lnTo>
                <a:lnTo>
                  <a:pt x="431" y="12"/>
                </a:lnTo>
                <a:lnTo>
                  <a:pt x="443" y="10"/>
                </a:lnTo>
                <a:lnTo>
                  <a:pt x="444" y="10"/>
                </a:lnTo>
                <a:lnTo>
                  <a:pt x="445" y="10"/>
                </a:lnTo>
                <a:lnTo>
                  <a:pt x="448" y="9"/>
                </a:lnTo>
                <a:lnTo>
                  <a:pt x="454" y="8"/>
                </a:lnTo>
                <a:lnTo>
                  <a:pt x="466" y="6"/>
                </a:lnTo>
                <a:lnTo>
                  <a:pt x="467" y="6"/>
                </a:lnTo>
                <a:lnTo>
                  <a:pt x="468" y="6"/>
                </a:lnTo>
                <a:lnTo>
                  <a:pt x="471" y="6"/>
                </a:lnTo>
                <a:lnTo>
                  <a:pt x="477" y="5"/>
                </a:lnTo>
                <a:lnTo>
                  <a:pt x="478" y="5"/>
                </a:lnTo>
                <a:lnTo>
                  <a:pt x="479" y="5"/>
                </a:lnTo>
                <a:lnTo>
                  <a:pt x="482" y="5"/>
                </a:lnTo>
                <a:lnTo>
                  <a:pt x="488" y="4"/>
                </a:lnTo>
                <a:lnTo>
                  <a:pt x="489" y="4"/>
                </a:lnTo>
                <a:lnTo>
                  <a:pt x="491" y="4"/>
                </a:lnTo>
                <a:lnTo>
                  <a:pt x="493" y="3"/>
                </a:lnTo>
                <a:lnTo>
                  <a:pt x="499" y="3"/>
                </a:lnTo>
                <a:lnTo>
                  <a:pt x="501" y="3"/>
                </a:lnTo>
                <a:lnTo>
                  <a:pt x="502" y="2"/>
                </a:lnTo>
                <a:lnTo>
                  <a:pt x="505" y="2"/>
                </a:lnTo>
                <a:lnTo>
                  <a:pt x="510" y="2"/>
                </a:lnTo>
                <a:lnTo>
                  <a:pt x="512" y="2"/>
                </a:lnTo>
                <a:lnTo>
                  <a:pt x="513" y="2"/>
                </a:lnTo>
                <a:lnTo>
                  <a:pt x="516" y="2"/>
                </a:lnTo>
                <a:lnTo>
                  <a:pt x="517" y="2"/>
                </a:lnTo>
                <a:lnTo>
                  <a:pt x="519" y="1"/>
                </a:lnTo>
                <a:lnTo>
                  <a:pt x="521" y="1"/>
                </a:lnTo>
                <a:lnTo>
                  <a:pt x="523" y="1"/>
                </a:lnTo>
                <a:lnTo>
                  <a:pt x="524" y="1"/>
                </a:lnTo>
                <a:lnTo>
                  <a:pt x="527" y="1"/>
                </a:lnTo>
                <a:lnTo>
                  <a:pt x="532" y="1"/>
                </a:lnTo>
                <a:lnTo>
                  <a:pt x="534" y="1"/>
                </a:lnTo>
                <a:lnTo>
                  <a:pt x="535" y="0"/>
                </a:lnTo>
                <a:lnTo>
                  <a:pt x="538" y="0"/>
                </a:lnTo>
                <a:lnTo>
                  <a:pt x="540" y="0"/>
                </a:lnTo>
                <a:lnTo>
                  <a:pt x="541" y="0"/>
                </a:lnTo>
                <a:lnTo>
                  <a:pt x="544" y="0"/>
                </a:lnTo>
                <a:lnTo>
                  <a:pt x="545" y="0"/>
                </a:lnTo>
                <a:lnTo>
                  <a:pt x="547" y="0"/>
                </a:lnTo>
                <a:lnTo>
                  <a:pt x="548" y="0"/>
                </a:lnTo>
                <a:lnTo>
                  <a:pt x="549" y="0"/>
                </a:lnTo>
                <a:lnTo>
                  <a:pt x="551" y="0"/>
                </a:lnTo>
                <a:lnTo>
                  <a:pt x="552" y="0"/>
                </a:lnTo>
                <a:lnTo>
                  <a:pt x="554" y="0"/>
                </a:lnTo>
                <a:lnTo>
                  <a:pt x="555" y="0"/>
                </a:lnTo>
                <a:lnTo>
                  <a:pt x="556" y="0"/>
                </a:lnTo>
                <a:lnTo>
                  <a:pt x="557" y="0"/>
                </a:lnTo>
                <a:lnTo>
                  <a:pt x="559" y="0"/>
                </a:lnTo>
                <a:lnTo>
                  <a:pt x="560" y="0"/>
                </a:lnTo>
                <a:lnTo>
                  <a:pt x="561" y="0"/>
                </a:lnTo>
                <a:lnTo>
                  <a:pt x="563" y="0"/>
                </a:lnTo>
                <a:lnTo>
                  <a:pt x="564" y="0"/>
                </a:lnTo>
                <a:lnTo>
                  <a:pt x="565" y="0"/>
                </a:lnTo>
                <a:lnTo>
                  <a:pt x="567" y="0"/>
                </a:lnTo>
                <a:lnTo>
                  <a:pt x="568" y="0"/>
                </a:lnTo>
                <a:lnTo>
                  <a:pt x="569" y="0"/>
                </a:lnTo>
                <a:lnTo>
                  <a:pt x="571" y="0"/>
                </a:lnTo>
                <a:lnTo>
                  <a:pt x="572" y="0"/>
                </a:lnTo>
                <a:lnTo>
                  <a:pt x="573" y="0"/>
                </a:lnTo>
                <a:lnTo>
                  <a:pt x="575" y="0"/>
                </a:lnTo>
                <a:lnTo>
                  <a:pt x="576" y="0"/>
                </a:lnTo>
                <a:lnTo>
                  <a:pt x="577" y="0"/>
                </a:lnTo>
                <a:lnTo>
                  <a:pt x="579" y="0"/>
                </a:lnTo>
                <a:lnTo>
                  <a:pt x="580" y="0"/>
                </a:lnTo>
                <a:lnTo>
                  <a:pt x="581" y="0"/>
                </a:lnTo>
                <a:lnTo>
                  <a:pt x="582" y="0"/>
                </a:lnTo>
                <a:lnTo>
                  <a:pt x="584" y="0"/>
                </a:lnTo>
                <a:lnTo>
                  <a:pt x="586" y="0"/>
                </a:lnTo>
                <a:lnTo>
                  <a:pt x="588" y="0"/>
                </a:lnTo>
                <a:lnTo>
                  <a:pt x="589" y="0"/>
                </a:lnTo>
                <a:lnTo>
                  <a:pt x="592" y="0"/>
                </a:lnTo>
                <a:lnTo>
                  <a:pt x="593" y="0"/>
                </a:lnTo>
                <a:lnTo>
                  <a:pt x="594" y="0"/>
                </a:lnTo>
                <a:lnTo>
                  <a:pt x="597" y="0"/>
                </a:lnTo>
                <a:lnTo>
                  <a:pt x="598" y="0"/>
                </a:lnTo>
                <a:lnTo>
                  <a:pt x="599" y="0"/>
                </a:lnTo>
                <a:lnTo>
                  <a:pt x="602" y="0"/>
                </a:lnTo>
                <a:lnTo>
                  <a:pt x="603" y="1"/>
                </a:lnTo>
                <a:lnTo>
                  <a:pt x="604" y="1"/>
                </a:lnTo>
                <a:lnTo>
                  <a:pt x="607" y="1"/>
                </a:lnTo>
                <a:lnTo>
                  <a:pt x="608" y="1"/>
                </a:lnTo>
                <a:lnTo>
                  <a:pt x="610" y="1"/>
                </a:lnTo>
                <a:lnTo>
                  <a:pt x="612" y="1"/>
                </a:lnTo>
                <a:lnTo>
                  <a:pt x="618" y="1"/>
                </a:lnTo>
                <a:lnTo>
                  <a:pt x="619" y="1"/>
                </a:lnTo>
                <a:lnTo>
                  <a:pt x="620" y="2"/>
                </a:lnTo>
                <a:lnTo>
                  <a:pt x="623" y="2"/>
                </a:lnTo>
                <a:lnTo>
                  <a:pt x="628" y="2"/>
                </a:lnTo>
                <a:lnTo>
                  <a:pt x="629" y="2"/>
                </a:lnTo>
                <a:lnTo>
                  <a:pt x="631" y="2"/>
                </a:lnTo>
                <a:lnTo>
                  <a:pt x="633" y="2"/>
                </a:lnTo>
                <a:lnTo>
                  <a:pt x="639" y="3"/>
                </a:lnTo>
                <a:lnTo>
                  <a:pt x="640" y="3"/>
                </a:lnTo>
                <a:lnTo>
                  <a:pt x="641" y="3"/>
                </a:lnTo>
                <a:lnTo>
                  <a:pt x="644" y="3"/>
                </a:lnTo>
                <a:lnTo>
                  <a:pt x="650" y="4"/>
                </a:lnTo>
                <a:lnTo>
                  <a:pt x="651" y="4"/>
                </a:lnTo>
                <a:lnTo>
                  <a:pt x="653" y="4"/>
                </a:lnTo>
                <a:lnTo>
                  <a:pt x="655" y="5"/>
                </a:lnTo>
                <a:lnTo>
                  <a:pt x="661" y="5"/>
                </a:lnTo>
                <a:lnTo>
                  <a:pt x="663" y="5"/>
                </a:lnTo>
                <a:lnTo>
                  <a:pt x="664" y="6"/>
                </a:lnTo>
                <a:lnTo>
                  <a:pt x="667" y="6"/>
                </a:lnTo>
                <a:lnTo>
                  <a:pt x="672" y="7"/>
                </a:lnTo>
                <a:lnTo>
                  <a:pt x="684" y="8"/>
                </a:lnTo>
                <a:lnTo>
                  <a:pt x="685" y="8"/>
                </a:lnTo>
                <a:lnTo>
                  <a:pt x="686" y="9"/>
                </a:lnTo>
                <a:lnTo>
                  <a:pt x="689" y="9"/>
                </a:lnTo>
                <a:lnTo>
                  <a:pt x="695" y="10"/>
                </a:lnTo>
                <a:lnTo>
                  <a:pt x="706" y="12"/>
                </a:lnTo>
                <a:lnTo>
                  <a:pt x="708" y="12"/>
                </a:lnTo>
                <a:lnTo>
                  <a:pt x="709" y="12"/>
                </a:lnTo>
                <a:lnTo>
                  <a:pt x="712" y="13"/>
                </a:lnTo>
                <a:lnTo>
                  <a:pt x="718" y="14"/>
                </a:lnTo>
                <a:lnTo>
                  <a:pt x="729" y="16"/>
                </a:lnTo>
                <a:lnTo>
                  <a:pt x="730" y="17"/>
                </a:lnTo>
                <a:lnTo>
                  <a:pt x="732" y="17"/>
                </a:lnTo>
                <a:lnTo>
                  <a:pt x="734" y="17"/>
                </a:lnTo>
                <a:lnTo>
                  <a:pt x="739" y="19"/>
                </a:lnTo>
                <a:lnTo>
                  <a:pt x="750" y="21"/>
                </a:lnTo>
                <a:lnTo>
                  <a:pt x="751" y="21"/>
                </a:lnTo>
                <a:lnTo>
                  <a:pt x="753" y="22"/>
                </a:lnTo>
                <a:lnTo>
                  <a:pt x="755" y="22"/>
                </a:lnTo>
                <a:lnTo>
                  <a:pt x="761" y="24"/>
                </a:lnTo>
                <a:lnTo>
                  <a:pt x="771" y="26"/>
                </a:lnTo>
                <a:lnTo>
                  <a:pt x="773" y="27"/>
                </a:lnTo>
                <a:lnTo>
                  <a:pt x="774" y="27"/>
                </a:lnTo>
                <a:lnTo>
                  <a:pt x="776" y="28"/>
                </a:lnTo>
                <a:lnTo>
                  <a:pt x="782" y="29"/>
                </a:lnTo>
                <a:lnTo>
                  <a:pt x="792" y="32"/>
                </a:lnTo>
                <a:lnTo>
                  <a:pt x="814" y="39"/>
                </a:lnTo>
                <a:lnTo>
                  <a:pt x="815" y="40"/>
                </a:lnTo>
                <a:lnTo>
                  <a:pt x="816" y="40"/>
                </a:lnTo>
                <a:lnTo>
                  <a:pt x="819" y="41"/>
                </a:lnTo>
                <a:lnTo>
                  <a:pt x="824" y="43"/>
                </a:lnTo>
                <a:lnTo>
                  <a:pt x="834" y="47"/>
                </a:lnTo>
                <a:lnTo>
                  <a:pt x="853" y="54"/>
                </a:lnTo>
                <a:lnTo>
                  <a:pt x="855" y="55"/>
                </a:lnTo>
                <a:lnTo>
                  <a:pt x="856" y="56"/>
                </a:lnTo>
                <a:lnTo>
                  <a:pt x="857" y="56"/>
                </a:lnTo>
                <a:lnTo>
                  <a:pt x="860" y="57"/>
                </a:lnTo>
                <a:lnTo>
                  <a:pt x="865" y="59"/>
                </a:lnTo>
                <a:lnTo>
                  <a:pt x="876" y="64"/>
                </a:lnTo>
                <a:lnTo>
                  <a:pt x="896" y="74"/>
                </a:lnTo>
                <a:lnTo>
                  <a:pt x="898" y="75"/>
                </a:lnTo>
                <a:lnTo>
                  <a:pt x="899" y="75"/>
                </a:lnTo>
                <a:lnTo>
                  <a:pt x="902" y="77"/>
                </a:lnTo>
                <a:lnTo>
                  <a:pt x="907" y="80"/>
                </a:lnTo>
                <a:lnTo>
                  <a:pt x="919" y="86"/>
                </a:lnTo>
                <a:lnTo>
                  <a:pt x="941" y="99"/>
                </a:lnTo>
                <a:lnTo>
                  <a:pt x="943" y="100"/>
                </a:lnTo>
                <a:lnTo>
                  <a:pt x="944" y="101"/>
                </a:lnTo>
                <a:lnTo>
                  <a:pt x="947" y="103"/>
                </a:lnTo>
                <a:lnTo>
                  <a:pt x="952" y="106"/>
                </a:lnTo>
                <a:lnTo>
                  <a:pt x="964" y="114"/>
                </a:lnTo>
                <a:lnTo>
                  <a:pt x="986" y="130"/>
                </a:lnTo>
                <a:lnTo>
                  <a:pt x="988" y="131"/>
                </a:lnTo>
                <a:lnTo>
                  <a:pt x="989" y="132"/>
                </a:lnTo>
                <a:lnTo>
                  <a:pt x="991" y="134"/>
                </a:lnTo>
                <a:lnTo>
                  <a:pt x="997" y="139"/>
                </a:lnTo>
                <a:lnTo>
                  <a:pt x="1007" y="148"/>
                </a:lnTo>
                <a:lnTo>
                  <a:pt x="1008" y="148"/>
                </a:lnTo>
                <a:lnTo>
                  <a:pt x="1010" y="150"/>
                </a:lnTo>
                <a:lnTo>
                  <a:pt x="1012" y="152"/>
                </a:lnTo>
                <a:lnTo>
                  <a:pt x="1018" y="157"/>
                </a:lnTo>
                <a:lnTo>
                  <a:pt x="1028" y="167"/>
                </a:lnTo>
                <a:lnTo>
                  <a:pt x="1029" y="168"/>
                </a:lnTo>
                <a:lnTo>
                  <a:pt x="1031" y="169"/>
                </a:lnTo>
                <a:lnTo>
                  <a:pt x="1033" y="172"/>
                </a:lnTo>
                <a:lnTo>
                  <a:pt x="1038" y="177"/>
                </a:lnTo>
                <a:lnTo>
                  <a:pt x="1049" y="189"/>
                </a:lnTo>
                <a:lnTo>
                  <a:pt x="1050" y="190"/>
                </a:lnTo>
                <a:lnTo>
                  <a:pt x="1052" y="192"/>
                </a:lnTo>
                <a:lnTo>
                  <a:pt x="1054" y="195"/>
                </a:lnTo>
                <a:lnTo>
                  <a:pt x="1060" y="201"/>
                </a:lnTo>
                <a:lnTo>
                  <a:pt x="1070" y="214"/>
                </a:lnTo>
                <a:lnTo>
                  <a:pt x="1071" y="216"/>
                </a:lnTo>
                <a:lnTo>
                  <a:pt x="1073" y="218"/>
                </a:lnTo>
                <a:lnTo>
                  <a:pt x="1076" y="222"/>
                </a:lnTo>
                <a:lnTo>
                  <a:pt x="1081" y="230"/>
                </a:lnTo>
                <a:lnTo>
                  <a:pt x="1083" y="233"/>
                </a:lnTo>
                <a:lnTo>
                  <a:pt x="1084" y="235"/>
                </a:lnTo>
                <a:lnTo>
                  <a:pt x="1087" y="239"/>
                </a:lnTo>
                <a:lnTo>
                  <a:pt x="1093" y="249"/>
                </a:lnTo>
                <a:lnTo>
                  <a:pt x="1094" y="251"/>
                </a:lnTo>
                <a:lnTo>
                  <a:pt x="1096" y="254"/>
                </a:lnTo>
                <a:lnTo>
                  <a:pt x="1098" y="258"/>
                </a:lnTo>
                <a:lnTo>
                  <a:pt x="1104" y="269"/>
                </a:lnTo>
                <a:lnTo>
                  <a:pt x="1106" y="272"/>
                </a:lnTo>
                <a:lnTo>
                  <a:pt x="1107" y="275"/>
                </a:lnTo>
                <a:lnTo>
                  <a:pt x="1110" y="281"/>
                </a:lnTo>
                <a:lnTo>
                  <a:pt x="1115" y="295"/>
                </a:lnTo>
                <a:lnTo>
                  <a:pt x="1117" y="298"/>
                </a:lnTo>
                <a:lnTo>
                  <a:pt x="1118" y="302"/>
                </a:lnTo>
                <a:lnTo>
                  <a:pt x="1121" y="310"/>
                </a:lnTo>
                <a:lnTo>
                  <a:pt x="1123" y="314"/>
                </a:lnTo>
                <a:lnTo>
                  <a:pt x="1124" y="319"/>
                </a:lnTo>
                <a:lnTo>
                  <a:pt x="1127" y="329"/>
                </a:lnTo>
                <a:lnTo>
                  <a:pt x="1128" y="334"/>
                </a:lnTo>
                <a:lnTo>
                  <a:pt x="1130" y="340"/>
                </a:lnTo>
                <a:lnTo>
                  <a:pt x="1131" y="346"/>
                </a:lnTo>
                <a:lnTo>
                  <a:pt x="1132" y="354"/>
                </a:lnTo>
                <a:lnTo>
                  <a:pt x="1134" y="362"/>
                </a:lnTo>
                <a:lnTo>
                  <a:pt x="1135" y="373"/>
                </a:lnTo>
                <a:lnTo>
                  <a:pt x="1137" y="389"/>
                </a:lnTo>
                <a:lnTo>
                  <a:pt x="1137" y="400"/>
                </a:lnTo>
              </a:path>
            </a:pathLst>
          </a:custGeom>
          <a:noFill/>
          <a:ln w="68263" cap="sq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4BA0255-2671-4D49-8CDD-F07393AD86E6}"/>
              </a:ext>
            </a:extLst>
          </p:cNvPr>
          <p:cNvSpPr>
            <a:spLocks/>
          </p:cNvSpPr>
          <p:nvPr/>
        </p:nvSpPr>
        <p:spPr bwMode="auto">
          <a:xfrm>
            <a:off x="2252114" y="3435350"/>
            <a:ext cx="1804988" cy="636588"/>
          </a:xfrm>
          <a:custGeom>
            <a:avLst/>
            <a:gdLst>
              <a:gd name="T0" fmla="*/ 5 w 1137"/>
              <a:gd name="T1" fmla="*/ 51 h 401"/>
              <a:gd name="T2" fmla="*/ 12 w 1137"/>
              <a:gd name="T3" fmla="*/ 80 h 401"/>
              <a:gd name="T4" fmla="*/ 22 w 1137"/>
              <a:gd name="T5" fmla="*/ 108 h 401"/>
              <a:gd name="T6" fmla="*/ 35 w 1137"/>
              <a:gd name="T7" fmla="*/ 135 h 401"/>
              <a:gd name="T8" fmla="*/ 56 w 1137"/>
              <a:gd name="T9" fmla="*/ 171 h 401"/>
              <a:gd name="T10" fmla="*/ 77 w 1137"/>
              <a:gd name="T11" fmla="*/ 200 h 401"/>
              <a:gd name="T12" fmla="*/ 118 w 1137"/>
              <a:gd name="T13" fmla="*/ 243 h 401"/>
              <a:gd name="T14" fmla="*/ 159 w 1137"/>
              <a:gd name="T15" fmla="*/ 277 h 401"/>
              <a:gd name="T16" fmla="*/ 179 w 1137"/>
              <a:gd name="T17" fmla="*/ 292 h 401"/>
              <a:gd name="T18" fmla="*/ 211 w 1137"/>
              <a:gd name="T19" fmla="*/ 311 h 401"/>
              <a:gd name="T20" fmla="*/ 251 w 1137"/>
              <a:gd name="T21" fmla="*/ 332 h 401"/>
              <a:gd name="T22" fmla="*/ 293 w 1137"/>
              <a:gd name="T23" fmla="*/ 351 h 401"/>
              <a:gd name="T24" fmla="*/ 334 w 1137"/>
              <a:gd name="T25" fmla="*/ 365 h 401"/>
              <a:gd name="T26" fmla="*/ 374 w 1137"/>
              <a:gd name="T27" fmla="*/ 377 h 401"/>
              <a:gd name="T28" fmla="*/ 397 w 1137"/>
              <a:gd name="T29" fmla="*/ 383 h 401"/>
              <a:gd name="T30" fmla="*/ 420 w 1137"/>
              <a:gd name="T31" fmla="*/ 387 h 401"/>
              <a:gd name="T32" fmla="*/ 443 w 1137"/>
              <a:gd name="T33" fmla="*/ 391 h 401"/>
              <a:gd name="T34" fmla="*/ 466 w 1137"/>
              <a:gd name="T35" fmla="*/ 395 h 401"/>
              <a:gd name="T36" fmla="*/ 478 w 1137"/>
              <a:gd name="T37" fmla="*/ 396 h 401"/>
              <a:gd name="T38" fmla="*/ 491 w 1137"/>
              <a:gd name="T39" fmla="*/ 398 h 401"/>
              <a:gd name="T40" fmla="*/ 505 w 1137"/>
              <a:gd name="T41" fmla="*/ 399 h 401"/>
              <a:gd name="T42" fmla="*/ 517 w 1137"/>
              <a:gd name="T43" fmla="*/ 400 h 401"/>
              <a:gd name="T44" fmla="*/ 527 w 1137"/>
              <a:gd name="T45" fmla="*/ 401 h 401"/>
              <a:gd name="T46" fmla="*/ 540 w 1137"/>
              <a:gd name="T47" fmla="*/ 401 h 401"/>
              <a:gd name="T48" fmla="*/ 548 w 1137"/>
              <a:gd name="T49" fmla="*/ 401 h 401"/>
              <a:gd name="T50" fmla="*/ 555 w 1137"/>
              <a:gd name="T51" fmla="*/ 401 h 401"/>
              <a:gd name="T52" fmla="*/ 561 w 1137"/>
              <a:gd name="T53" fmla="*/ 401 h 401"/>
              <a:gd name="T54" fmla="*/ 568 w 1137"/>
              <a:gd name="T55" fmla="*/ 401 h 401"/>
              <a:gd name="T56" fmla="*/ 575 w 1137"/>
              <a:gd name="T57" fmla="*/ 401 h 401"/>
              <a:gd name="T58" fmla="*/ 581 w 1137"/>
              <a:gd name="T59" fmla="*/ 401 h 401"/>
              <a:gd name="T60" fmla="*/ 589 w 1137"/>
              <a:gd name="T61" fmla="*/ 401 h 401"/>
              <a:gd name="T62" fmla="*/ 598 w 1137"/>
              <a:gd name="T63" fmla="*/ 401 h 401"/>
              <a:gd name="T64" fmla="*/ 607 w 1137"/>
              <a:gd name="T65" fmla="*/ 401 h 401"/>
              <a:gd name="T66" fmla="*/ 619 w 1137"/>
              <a:gd name="T67" fmla="*/ 400 h 401"/>
              <a:gd name="T68" fmla="*/ 631 w 1137"/>
              <a:gd name="T69" fmla="*/ 399 h 401"/>
              <a:gd name="T70" fmla="*/ 644 w 1137"/>
              <a:gd name="T71" fmla="*/ 398 h 401"/>
              <a:gd name="T72" fmla="*/ 661 w 1137"/>
              <a:gd name="T73" fmla="*/ 396 h 401"/>
              <a:gd name="T74" fmla="*/ 684 w 1137"/>
              <a:gd name="T75" fmla="*/ 393 h 401"/>
              <a:gd name="T76" fmla="*/ 706 w 1137"/>
              <a:gd name="T77" fmla="*/ 390 h 401"/>
              <a:gd name="T78" fmla="*/ 729 w 1137"/>
              <a:gd name="T79" fmla="*/ 385 h 401"/>
              <a:gd name="T80" fmla="*/ 750 w 1137"/>
              <a:gd name="T81" fmla="*/ 380 h 401"/>
              <a:gd name="T82" fmla="*/ 771 w 1137"/>
              <a:gd name="T83" fmla="*/ 375 h 401"/>
              <a:gd name="T84" fmla="*/ 792 w 1137"/>
              <a:gd name="T85" fmla="*/ 369 h 401"/>
              <a:gd name="T86" fmla="*/ 824 w 1137"/>
              <a:gd name="T87" fmla="*/ 358 h 401"/>
              <a:gd name="T88" fmla="*/ 857 w 1137"/>
              <a:gd name="T89" fmla="*/ 345 h 401"/>
              <a:gd name="T90" fmla="*/ 898 w 1137"/>
              <a:gd name="T91" fmla="*/ 327 h 401"/>
              <a:gd name="T92" fmla="*/ 941 w 1137"/>
              <a:gd name="T93" fmla="*/ 302 h 401"/>
              <a:gd name="T94" fmla="*/ 964 w 1137"/>
              <a:gd name="T95" fmla="*/ 288 h 401"/>
              <a:gd name="T96" fmla="*/ 997 w 1137"/>
              <a:gd name="T97" fmla="*/ 263 h 401"/>
              <a:gd name="T98" fmla="*/ 1018 w 1137"/>
              <a:gd name="T99" fmla="*/ 245 h 401"/>
              <a:gd name="T100" fmla="*/ 1038 w 1137"/>
              <a:gd name="T101" fmla="*/ 224 h 401"/>
              <a:gd name="T102" fmla="*/ 1060 w 1137"/>
              <a:gd name="T103" fmla="*/ 200 h 401"/>
              <a:gd name="T104" fmla="*/ 1081 w 1137"/>
              <a:gd name="T105" fmla="*/ 171 h 401"/>
              <a:gd name="T106" fmla="*/ 1094 w 1137"/>
              <a:gd name="T107" fmla="*/ 150 h 401"/>
              <a:gd name="T108" fmla="*/ 1107 w 1137"/>
              <a:gd name="T109" fmla="*/ 126 h 401"/>
              <a:gd name="T110" fmla="*/ 1121 w 1137"/>
              <a:gd name="T111" fmla="*/ 91 h 401"/>
              <a:gd name="T112" fmla="*/ 1130 w 1137"/>
              <a:gd name="T113" fmla="*/ 61 h 401"/>
              <a:gd name="T114" fmla="*/ 1137 w 1137"/>
              <a:gd name="T115" fmla="*/ 12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7" h="401">
                <a:moveTo>
                  <a:pt x="0" y="0"/>
                </a:moveTo>
                <a:lnTo>
                  <a:pt x="1" y="21"/>
                </a:lnTo>
                <a:lnTo>
                  <a:pt x="3" y="33"/>
                </a:lnTo>
                <a:lnTo>
                  <a:pt x="4" y="43"/>
                </a:lnTo>
                <a:lnTo>
                  <a:pt x="5" y="51"/>
                </a:lnTo>
                <a:lnTo>
                  <a:pt x="7" y="58"/>
                </a:lnTo>
                <a:lnTo>
                  <a:pt x="8" y="64"/>
                </a:lnTo>
                <a:lnTo>
                  <a:pt x="10" y="70"/>
                </a:lnTo>
                <a:lnTo>
                  <a:pt x="11" y="75"/>
                </a:lnTo>
                <a:lnTo>
                  <a:pt x="12" y="80"/>
                </a:lnTo>
                <a:lnTo>
                  <a:pt x="15" y="89"/>
                </a:lnTo>
                <a:lnTo>
                  <a:pt x="17" y="93"/>
                </a:lnTo>
                <a:lnTo>
                  <a:pt x="18" y="97"/>
                </a:lnTo>
                <a:lnTo>
                  <a:pt x="21" y="105"/>
                </a:lnTo>
                <a:lnTo>
                  <a:pt x="22" y="108"/>
                </a:lnTo>
                <a:lnTo>
                  <a:pt x="24" y="112"/>
                </a:lnTo>
                <a:lnTo>
                  <a:pt x="27" y="118"/>
                </a:lnTo>
                <a:lnTo>
                  <a:pt x="32" y="130"/>
                </a:lnTo>
                <a:lnTo>
                  <a:pt x="34" y="133"/>
                </a:lnTo>
                <a:lnTo>
                  <a:pt x="35" y="135"/>
                </a:lnTo>
                <a:lnTo>
                  <a:pt x="38" y="141"/>
                </a:lnTo>
                <a:lnTo>
                  <a:pt x="43" y="150"/>
                </a:lnTo>
                <a:lnTo>
                  <a:pt x="54" y="167"/>
                </a:lnTo>
                <a:lnTo>
                  <a:pt x="55" y="169"/>
                </a:lnTo>
                <a:lnTo>
                  <a:pt x="56" y="171"/>
                </a:lnTo>
                <a:lnTo>
                  <a:pt x="59" y="175"/>
                </a:lnTo>
                <a:lnTo>
                  <a:pt x="64" y="183"/>
                </a:lnTo>
                <a:lnTo>
                  <a:pt x="75" y="197"/>
                </a:lnTo>
                <a:lnTo>
                  <a:pt x="76" y="198"/>
                </a:lnTo>
                <a:lnTo>
                  <a:pt x="77" y="200"/>
                </a:lnTo>
                <a:lnTo>
                  <a:pt x="80" y="203"/>
                </a:lnTo>
                <a:lnTo>
                  <a:pt x="85" y="209"/>
                </a:lnTo>
                <a:lnTo>
                  <a:pt x="96" y="221"/>
                </a:lnTo>
                <a:lnTo>
                  <a:pt x="117" y="242"/>
                </a:lnTo>
                <a:lnTo>
                  <a:pt x="118" y="243"/>
                </a:lnTo>
                <a:lnTo>
                  <a:pt x="120" y="245"/>
                </a:lnTo>
                <a:lnTo>
                  <a:pt x="122" y="247"/>
                </a:lnTo>
                <a:lnTo>
                  <a:pt x="127" y="252"/>
                </a:lnTo>
                <a:lnTo>
                  <a:pt x="138" y="260"/>
                </a:lnTo>
                <a:lnTo>
                  <a:pt x="159" y="277"/>
                </a:lnTo>
                <a:lnTo>
                  <a:pt x="160" y="278"/>
                </a:lnTo>
                <a:lnTo>
                  <a:pt x="161" y="279"/>
                </a:lnTo>
                <a:lnTo>
                  <a:pt x="164" y="281"/>
                </a:lnTo>
                <a:lnTo>
                  <a:pt x="169" y="284"/>
                </a:lnTo>
                <a:lnTo>
                  <a:pt x="179" y="292"/>
                </a:lnTo>
                <a:lnTo>
                  <a:pt x="200" y="305"/>
                </a:lnTo>
                <a:lnTo>
                  <a:pt x="201" y="306"/>
                </a:lnTo>
                <a:lnTo>
                  <a:pt x="203" y="307"/>
                </a:lnTo>
                <a:lnTo>
                  <a:pt x="206" y="308"/>
                </a:lnTo>
                <a:lnTo>
                  <a:pt x="211" y="311"/>
                </a:lnTo>
                <a:lnTo>
                  <a:pt x="223" y="318"/>
                </a:lnTo>
                <a:lnTo>
                  <a:pt x="245" y="329"/>
                </a:lnTo>
                <a:lnTo>
                  <a:pt x="247" y="330"/>
                </a:lnTo>
                <a:lnTo>
                  <a:pt x="248" y="331"/>
                </a:lnTo>
                <a:lnTo>
                  <a:pt x="251" y="332"/>
                </a:lnTo>
                <a:lnTo>
                  <a:pt x="256" y="335"/>
                </a:lnTo>
                <a:lnTo>
                  <a:pt x="268" y="340"/>
                </a:lnTo>
                <a:lnTo>
                  <a:pt x="290" y="350"/>
                </a:lnTo>
                <a:lnTo>
                  <a:pt x="292" y="350"/>
                </a:lnTo>
                <a:lnTo>
                  <a:pt x="293" y="351"/>
                </a:lnTo>
                <a:lnTo>
                  <a:pt x="295" y="352"/>
                </a:lnTo>
                <a:lnTo>
                  <a:pt x="301" y="354"/>
                </a:lnTo>
                <a:lnTo>
                  <a:pt x="311" y="358"/>
                </a:lnTo>
                <a:lnTo>
                  <a:pt x="332" y="365"/>
                </a:lnTo>
                <a:lnTo>
                  <a:pt x="334" y="365"/>
                </a:lnTo>
                <a:lnTo>
                  <a:pt x="335" y="366"/>
                </a:lnTo>
                <a:lnTo>
                  <a:pt x="338" y="367"/>
                </a:lnTo>
                <a:lnTo>
                  <a:pt x="343" y="368"/>
                </a:lnTo>
                <a:lnTo>
                  <a:pt x="353" y="371"/>
                </a:lnTo>
                <a:lnTo>
                  <a:pt x="374" y="377"/>
                </a:lnTo>
                <a:lnTo>
                  <a:pt x="376" y="378"/>
                </a:lnTo>
                <a:lnTo>
                  <a:pt x="377" y="378"/>
                </a:lnTo>
                <a:lnTo>
                  <a:pt x="380" y="379"/>
                </a:lnTo>
                <a:lnTo>
                  <a:pt x="386" y="380"/>
                </a:lnTo>
                <a:lnTo>
                  <a:pt x="397" y="383"/>
                </a:lnTo>
                <a:lnTo>
                  <a:pt x="398" y="383"/>
                </a:lnTo>
                <a:lnTo>
                  <a:pt x="400" y="383"/>
                </a:lnTo>
                <a:lnTo>
                  <a:pt x="403" y="384"/>
                </a:lnTo>
                <a:lnTo>
                  <a:pt x="408" y="385"/>
                </a:lnTo>
                <a:lnTo>
                  <a:pt x="420" y="387"/>
                </a:lnTo>
                <a:lnTo>
                  <a:pt x="421" y="388"/>
                </a:lnTo>
                <a:lnTo>
                  <a:pt x="423" y="388"/>
                </a:lnTo>
                <a:lnTo>
                  <a:pt x="426" y="389"/>
                </a:lnTo>
                <a:lnTo>
                  <a:pt x="431" y="390"/>
                </a:lnTo>
                <a:lnTo>
                  <a:pt x="443" y="391"/>
                </a:lnTo>
                <a:lnTo>
                  <a:pt x="444" y="392"/>
                </a:lnTo>
                <a:lnTo>
                  <a:pt x="445" y="392"/>
                </a:lnTo>
                <a:lnTo>
                  <a:pt x="448" y="392"/>
                </a:lnTo>
                <a:lnTo>
                  <a:pt x="454" y="393"/>
                </a:lnTo>
                <a:lnTo>
                  <a:pt x="466" y="395"/>
                </a:lnTo>
                <a:lnTo>
                  <a:pt x="467" y="395"/>
                </a:lnTo>
                <a:lnTo>
                  <a:pt x="468" y="395"/>
                </a:lnTo>
                <a:lnTo>
                  <a:pt x="471" y="396"/>
                </a:lnTo>
                <a:lnTo>
                  <a:pt x="477" y="396"/>
                </a:lnTo>
                <a:lnTo>
                  <a:pt x="478" y="396"/>
                </a:lnTo>
                <a:lnTo>
                  <a:pt x="479" y="397"/>
                </a:lnTo>
                <a:lnTo>
                  <a:pt x="482" y="397"/>
                </a:lnTo>
                <a:lnTo>
                  <a:pt x="488" y="398"/>
                </a:lnTo>
                <a:lnTo>
                  <a:pt x="489" y="398"/>
                </a:lnTo>
                <a:lnTo>
                  <a:pt x="491" y="398"/>
                </a:lnTo>
                <a:lnTo>
                  <a:pt x="493" y="398"/>
                </a:lnTo>
                <a:lnTo>
                  <a:pt x="499" y="398"/>
                </a:lnTo>
                <a:lnTo>
                  <a:pt x="501" y="399"/>
                </a:lnTo>
                <a:lnTo>
                  <a:pt x="502" y="399"/>
                </a:lnTo>
                <a:lnTo>
                  <a:pt x="505" y="399"/>
                </a:lnTo>
                <a:lnTo>
                  <a:pt x="510" y="399"/>
                </a:lnTo>
                <a:lnTo>
                  <a:pt x="512" y="400"/>
                </a:lnTo>
                <a:lnTo>
                  <a:pt x="513" y="400"/>
                </a:lnTo>
                <a:lnTo>
                  <a:pt x="516" y="400"/>
                </a:lnTo>
                <a:lnTo>
                  <a:pt x="517" y="400"/>
                </a:lnTo>
                <a:lnTo>
                  <a:pt x="519" y="400"/>
                </a:lnTo>
                <a:lnTo>
                  <a:pt x="521" y="400"/>
                </a:lnTo>
                <a:lnTo>
                  <a:pt x="523" y="400"/>
                </a:lnTo>
                <a:lnTo>
                  <a:pt x="524" y="400"/>
                </a:lnTo>
                <a:lnTo>
                  <a:pt x="527" y="401"/>
                </a:lnTo>
                <a:lnTo>
                  <a:pt x="532" y="401"/>
                </a:lnTo>
                <a:lnTo>
                  <a:pt x="534" y="401"/>
                </a:lnTo>
                <a:lnTo>
                  <a:pt x="535" y="401"/>
                </a:lnTo>
                <a:lnTo>
                  <a:pt x="538" y="401"/>
                </a:lnTo>
                <a:lnTo>
                  <a:pt x="540" y="401"/>
                </a:lnTo>
                <a:lnTo>
                  <a:pt x="541" y="401"/>
                </a:lnTo>
                <a:lnTo>
                  <a:pt x="544" y="401"/>
                </a:lnTo>
                <a:lnTo>
                  <a:pt x="545" y="401"/>
                </a:lnTo>
                <a:lnTo>
                  <a:pt x="547" y="401"/>
                </a:lnTo>
                <a:lnTo>
                  <a:pt x="548" y="401"/>
                </a:lnTo>
                <a:lnTo>
                  <a:pt x="549" y="401"/>
                </a:lnTo>
                <a:lnTo>
                  <a:pt x="551" y="401"/>
                </a:lnTo>
                <a:lnTo>
                  <a:pt x="552" y="401"/>
                </a:lnTo>
                <a:lnTo>
                  <a:pt x="554" y="401"/>
                </a:lnTo>
                <a:lnTo>
                  <a:pt x="555" y="401"/>
                </a:lnTo>
                <a:lnTo>
                  <a:pt x="556" y="401"/>
                </a:lnTo>
                <a:lnTo>
                  <a:pt x="557" y="401"/>
                </a:lnTo>
                <a:lnTo>
                  <a:pt x="559" y="401"/>
                </a:lnTo>
                <a:lnTo>
                  <a:pt x="560" y="401"/>
                </a:lnTo>
                <a:lnTo>
                  <a:pt x="561" y="401"/>
                </a:lnTo>
                <a:lnTo>
                  <a:pt x="563" y="401"/>
                </a:lnTo>
                <a:lnTo>
                  <a:pt x="564" y="401"/>
                </a:lnTo>
                <a:lnTo>
                  <a:pt x="565" y="401"/>
                </a:lnTo>
                <a:lnTo>
                  <a:pt x="567" y="401"/>
                </a:lnTo>
                <a:lnTo>
                  <a:pt x="568" y="401"/>
                </a:lnTo>
                <a:lnTo>
                  <a:pt x="569" y="401"/>
                </a:lnTo>
                <a:lnTo>
                  <a:pt x="571" y="401"/>
                </a:lnTo>
                <a:lnTo>
                  <a:pt x="572" y="401"/>
                </a:lnTo>
                <a:lnTo>
                  <a:pt x="573" y="401"/>
                </a:lnTo>
                <a:lnTo>
                  <a:pt x="575" y="401"/>
                </a:lnTo>
                <a:lnTo>
                  <a:pt x="576" y="401"/>
                </a:lnTo>
                <a:lnTo>
                  <a:pt x="577" y="401"/>
                </a:lnTo>
                <a:lnTo>
                  <a:pt x="579" y="401"/>
                </a:lnTo>
                <a:lnTo>
                  <a:pt x="580" y="401"/>
                </a:lnTo>
                <a:lnTo>
                  <a:pt x="581" y="401"/>
                </a:lnTo>
                <a:lnTo>
                  <a:pt x="582" y="401"/>
                </a:lnTo>
                <a:lnTo>
                  <a:pt x="584" y="401"/>
                </a:lnTo>
                <a:lnTo>
                  <a:pt x="586" y="401"/>
                </a:lnTo>
                <a:lnTo>
                  <a:pt x="588" y="401"/>
                </a:lnTo>
                <a:lnTo>
                  <a:pt x="589" y="401"/>
                </a:lnTo>
                <a:lnTo>
                  <a:pt x="592" y="401"/>
                </a:lnTo>
                <a:lnTo>
                  <a:pt x="593" y="401"/>
                </a:lnTo>
                <a:lnTo>
                  <a:pt x="594" y="401"/>
                </a:lnTo>
                <a:lnTo>
                  <a:pt x="597" y="401"/>
                </a:lnTo>
                <a:lnTo>
                  <a:pt x="598" y="401"/>
                </a:lnTo>
                <a:lnTo>
                  <a:pt x="599" y="401"/>
                </a:lnTo>
                <a:lnTo>
                  <a:pt x="602" y="401"/>
                </a:lnTo>
                <a:lnTo>
                  <a:pt x="603" y="401"/>
                </a:lnTo>
                <a:lnTo>
                  <a:pt x="604" y="401"/>
                </a:lnTo>
                <a:lnTo>
                  <a:pt x="607" y="401"/>
                </a:lnTo>
                <a:lnTo>
                  <a:pt x="608" y="401"/>
                </a:lnTo>
                <a:lnTo>
                  <a:pt x="610" y="401"/>
                </a:lnTo>
                <a:lnTo>
                  <a:pt x="612" y="400"/>
                </a:lnTo>
                <a:lnTo>
                  <a:pt x="618" y="400"/>
                </a:lnTo>
                <a:lnTo>
                  <a:pt x="619" y="400"/>
                </a:lnTo>
                <a:lnTo>
                  <a:pt x="620" y="400"/>
                </a:lnTo>
                <a:lnTo>
                  <a:pt x="623" y="400"/>
                </a:lnTo>
                <a:lnTo>
                  <a:pt x="628" y="399"/>
                </a:lnTo>
                <a:lnTo>
                  <a:pt x="629" y="399"/>
                </a:lnTo>
                <a:lnTo>
                  <a:pt x="631" y="399"/>
                </a:lnTo>
                <a:lnTo>
                  <a:pt x="633" y="399"/>
                </a:lnTo>
                <a:lnTo>
                  <a:pt x="639" y="398"/>
                </a:lnTo>
                <a:lnTo>
                  <a:pt x="640" y="398"/>
                </a:lnTo>
                <a:lnTo>
                  <a:pt x="641" y="398"/>
                </a:lnTo>
                <a:lnTo>
                  <a:pt x="644" y="398"/>
                </a:lnTo>
                <a:lnTo>
                  <a:pt x="650" y="398"/>
                </a:lnTo>
                <a:lnTo>
                  <a:pt x="651" y="397"/>
                </a:lnTo>
                <a:lnTo>
                  <a:pt x="653" y="397"/>
                </a:lnTo>
                <a:lnTo>
                  <a:pt x="655" y="397"/>
                </a:lnTo>
                <a:lnTo>
                  <a:pt x="661" y="396"/>
                </a:lnTo>
                <a:lnTo>
                  <a:pt x="663" y="396"/>
                </a:lnTo>
                <a:lnTo>
                  <a:pt x="664" y="396"/>
                </a:lnTo>
                <a:lnTo>
                  <a:pt x="667" y="395"/>
                </a:lnTo>
                <a:lnTo>
                  <a:pt x="672" y="395"/>
                </a:lnTo>
                <a:lnTo>
                  <a:pt x="684" y="393"/>
                </a:lnTo>
                <a:lnTo>
                  <a:pt x="685" y="393"/>
                </a:lnTo>
                <a:lnTo>
                  <a:pt x="686" y="393"/>
                </a:lnTo>
                <a:lnTo>
                  <a:pt x="689" y="392"/>
                </a:lnTo>
                <a:lnTo>
                  <a:pt x="695" y="391"/>
                </a:lnTo>
                <a:lnTo>
                  <a:pt x="706" y="390"/>
                </a:lnTo>
                <a:lnTo>
                  <a:pt x="708" y="389"/>
                </a:lnTo>
                <a:lnTo>
                  <a:pt x="709" y="389"/>
                </a:lnTo>
                <a:lnTo>
                  <a:pt x="712" y="388"/>
                </a:lnTo>
                <a:lnTo>
                  <a:pt x="718" y="387"/>
                </a:lnTo>
                <a:lnTo>
                  <a:pt x="729" y="385"/>
                </a:lnTo>
                <a:lnTo>
                  <a:pt x="730" y="385"/>
                </a:lnTo>
                <a:lnTo>
                  <a:pt x="732" y="385"/>
                </a:lnTo>
                <a:lnTo>
                  <a:pt x="734" y="384"/>
                </a:lnTo>
                <a:lnTo>
                  <a:pt x="739" y="383"/>
                </a:lnTo>
                <a:lnTo>
                  <a:pt x="750" y="380"/>
                </a:lnTo>
                <a:lnTo>
                  <a:pt x="751" y="380"/>
                </a:lnTo>
                <a:lnTo>
                  <a:pt x="753" y="380"/>
                </a:lnTo>
                <a:lnTo>
                  <a:pt x="755" y="379"/>
                </a:lnTo>
                <a:lnTo>
                  <a:pt x="761" y="378"/>
                </a:lnTo>
                <a:lnTo>
                  <a:pt x="771" y="375"/>
                </a:lnTo>
                <a:lnTo>
                  <a:pt x="773" y="375"/>
                </a:lnTo>
                <a:lnTo>
                  <a:pt x="774" y="374"/>
                </a:lnTo>
                <a:lnTo>
                  <a:pt x="776" y="373"/>
                </a:lnTo>
                <a:lnTo>
                  <a:pt x="782" y="372"/>
                </a:lnTo>
                <a:lnTo>
                  <a:pt x="792" y="369"/>
                </a:lnTo>
                <a:lnTo>
                  <a:pt x="814" y="362"/>
                </a:lnTo>
                <a:lnTo>
                  <a:pt x="815" y="361"/>
                </a:lnTo>
                <a:lnTo>
                  <a:pt x="816" y="361"/>
                </a:lnTo>
                <a:lnTo>
                  <a:pt x="819" y="360"/>
                </a:lnTo>
                <a:lnTo>
                  <a:pt x="824" y="358"/>
                </a:lnTo>
                <a:lnTo>
                  <a:pt x="834" y="355"/>
                </a:lnTo>
                <a:lnTo>
                  <a:pt x="853" y="347"/>
                </a:lnTo>
                <a:lnTo>
                  <a:pt x="855" y="346"/>
                </a:lnTo>
                <a:lnTo>
                  <a:pt x="856" y="346"/>
                </a:lnTo>
                <a:lnTo>
                  <a:pt x="857" y="345"/>
                </a:lnTo>
                <a:lnTo>
                  <a:pt x="860" y="344"/>
                </a:lnTo>
                <a:lnTo>
                  <a:pt x="865" y="342"/>
                </a:lnTo>
                <a:lnTo>
                  <a:pt x="876" y="337"/>
                </a:lnTo>
                <a:lnTo>
                  <a:pt x="896" y="327"/>
                </a:lnTo>
                <a:lnTo>
                  <a:pt x="898" y="327"/>
                </a:lnTo>
                <a:lnTo>
                  <a:pt x="899" y="326"/>
                </a:lnTo>
                <a:lnTo>
                  <a:pt x="902" y="325"/>
                </a:lnTo>
                <a:lnTo>
                  <a:pt x="907" y="321"/>
                </a:lnTo>
                <a:lnTo>
                  <a:pt x="919" y="315"/>
                </a:lnTo>
                <a:lnTo>
                  <a:pt x="941" y="302"/>
                </a:lnTo>
                <a:lnTo>
                  <a:pt x="943" y="301"/>
                </a:lnTo>
                <a:lnTo>
                  <a:pt x="944" y="300"/>
                </a:lnTo>
                <a:lnTo>
                  <a:pt x="947" y="299"/>
                </a:lnTo>
                <a:lnTo>
                  <a:pt x="952" y="295"/>
                </a:lnTo>
                <a:lnTo>
                  <a:pt x="964" y="288"/>
                </a:lnTo>
                <a:lnTo>
                  <a:pt x="986" y="271"/>
                </a:lnTo>
                <a:lnTo>
                  <a:pt x="988" y="270"/>
                </a:lnTo>
                <a:lnTo>
                  <a:pt x="989" y="269"/>
                </a:lnTo>
                <a:lnTo>
                  <a:pt x="991" y="267"/>
                </a:lnTo>
                <a:lnTo>
                  <a:pt x="997" y="263"/>
                </a:lnTo>
                <a:lnTo>
                  <a:pt x="1007" y="254"/>
                </a:lnTo>
                <a:lnTo>
                  <a:pt x="1008" y="253"/>
                </a:lnTo>
                <a:lnTo>
                  <a:pt x="1010" y="252"/>
                </a:lnTo>
                <a:lnTo>
                  <a:pt x="1012" y="249"/>
                </a:lnTo>
                <a:lnTo>
                  <a:pt x="1018" y="245"/>
                </a:lnTo>
                <a:lnTo>
                  <a:pt x="1028" y="235"/>
                </a:lnTo>
                <a:lnTo>
                  <a:pt x="1029" y="233"/>
                </a:lnTo>
                <a:lnTo>
                  <a:pt x="1031" y="232"/>
                </a:lnTo>
                <a:lnTo>
                  <a:pt x="1033" y="230"/>
                </a:lnTo>
                <a:lnTo>
                  <a:pt x="1038" y="224"/>
                </a:lnTo>
                <a:lnTo>
                  <a:pt x="1049" y="213"/>
                </a:lnTo>
                <a:lnTo>
                  <a:pt x="1050" y="211"/>
                </a:lnTo>
                <a:lnTo>
                  <a:pt x="1052" y="210"/>
                </a:lnTo>
                <a:lnTo>
                  <a:pt x="1054" y="207"/>
                </a:lnTo>
                <a:lnTo>
                  <a:pt x="1060" y="200"/>
                </a:lnTo>
                <a:lnTo>
                  <a:pt x="1070" y="187"/>
                </a:lnTo>
                <a:lnTo>
                  <a:pt x="1071" y="185"/>
                </a:lnTo>
                <a:lnTo>
                  <a:pt x="1073" y="183"/>
                </a:lnTo>
                <a:lnTo>
                  <a:pt x="1076" y="179"/>
                </a:lnTo>
                <a:lnTo>
                  <a:pt x="1081" y="171"/>
                </a:lnTo>
                <a:lnTo>
                  <a:pt x="1083" y="169"/>
                </a:lnTo>
                <a:lnTo>
                  <a:pt x="1084" y="167"/>
                </a:lnTo>
                <a:lnTo>
                  <a:pt x="1087" y="162"/>
                </a:lnTo>
                <a:lnTo>
                  <a:pt x="1093" y="153"/>
                </a:lnTo>
                <a:lnTo>
                  <a:pt x="1094" y="150"/>
                </a:lnTo>
                <a:lnTo>
                  <a:pt x="1096" y="148"/>
                </a:lnTo>
                <a:lnTo>
                  <a:pt x="1098" y="143"/>
                </a:lnTo>
                <a:lnTo>
                  <a:pt x="1104" y="132"/>
                </a:lnTo>
                <a:lnTo>
                  <a:pt x="1106" y="129"/>
                </a:lnTo>
                <a:lnTo>
                  <a:pt x="1107" y="126"/>
                </a:lnTo>
                <a:lnTo>
                  <a:pt x="1110" y="120"/>
                </a:lnTo>
                <a:lnTo>
                  <a:pt x="1115" y="107"/>
                </a:lnTo>
                <a:lnTo>
                  <a:pt x="1117" y="103"/>
                </a:lnTo>
                <a:lnTo>
                  <a:pt x="1118" y="99"/>
                </a:lnTo>
                <a:lnTo>
                  <a:pt x="1121" y="91"/>
                </a:lnTo>
                <a:lnTo>
                  <a:pt x="1123" y="87"/>
                </a:lnTo>
                <a:lnTo>
                  <a:pt x="1124" y="83"/>
                </a:lnTo>
                <a:lnTo>
                  <a:pt x="1127" y="73"/>
                </a:lnTo>
                <a:lnTo>
                  <a:pt x="1128" y="67"/>
                </a:lnTo>
                <a:lnTo>
                  <a:pt x="1130" y="61"/>
                </a:lnTo>
                <a:lnTo>
                  <a:pt x="1131" y="55"/>
                </a:lnTo>
                <a:lnTo>
                  <a:pt x="1132" y="48"/>
                </a:lnTo>
                <a:lnTo>
                  <a:pt x="1134" y="39"/>
                </a:lnTo>
                <a:lnTo>
                  <a:pt x="1135" y="29"/>
                </a:lnTo>
                <a:lnTo>
                  <a:pt x="1137" y="12"/>
                </a:lnTo>
                <a:lnTo>
                  <a:pt x="1137" y="2"/>
                </a:lnTo>
              </a:path>
            </a:pathLst>
          </a:custGeom>
          <a:noFill/>
          <a:ln w="68263" cap="sq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4C3C262F-1472-443C-98FF-B27BB505B8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211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0190986-DD2A-453E-AC54-C3DF512B9A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296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D739870A-0E52-42B9-BC2F-92FC1087A9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40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E1B82CA8-C752-4ACD-8323-1F1D18C0F6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625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229E7687-B251-4B62-A309-046543119E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7102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0DBA8DC1-7C1D-4FD9-9064-BE7C1AE8C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953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85A4879D-301B-4F8B-9903-0376C723C4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038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74B5BA29-9653-4524-B115-32553954C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1239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B282293-EAC9-4FCE-986E-3B240072BE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367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22F520EB-4553-4187-98AD-9FEBB006E5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452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1AE963AE-1FCD-47E1-AE55-C90E824338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5377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2">
            <a:extLst>
              <a:ext uri="{FF2B5EF4-FFF2-40B4-BE49-F238E27FC236}">
                <a16:creationId xmlns:a16="http://schemas.microsoft.com/office/drawing/2014/main" id="{9B25C902-A9F2-45FE-9BE7-1F4418470E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781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3">
            <a:extLst>
              <a:ext uri="{FF2B5EF4-FFF2-40B4-BE49-F238E27FC236}">
                <a16:creationId xmlns:a16="http://schemas.microsoft.com/office/drawing/2014/main" id="{9EF14FD0-D594-4FAC-A44D-6E62D3B998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8664" y="3403600"/>
            <a:ext cx="0" cy="23813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4">
            <a:extLst>
              <a:ext uri="{FF2B5EF4-FFF2-40B4-BE49-F238E27FC236}">
                <a16:creationId xmlns:a16="http://schemas.microsoft.com/office/drawing/2014/main" id="{A41B3726-7616-4501-AED9-1B992AD4B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775" y="3427413"/>
            <a:ext cx="10229850" cy="0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5">
            <a:extLst>
              <a:ext uri="{FF2B5EF4-FFF2-40B4-BE49-F238E27FC236}">
                <a16:creationId xmlns:a16="http://schemas.microsoft.com/office/drawing/2014/main" id="{4BED867D-6928-4949-899C-6AFE40047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6214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0B3DC8BF-854F-4CEC-9BCA-68A5BAB40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1642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7">
            <a:extLst>
              <a:ext uri="{FF2B5EF4-FFF2-40B4-BE49-F238E27FC236}">
                <a16:creationId xmlns:a16="http://schemas.microsoft.com/office/drawing/2014/main" id="{32F4BF05-B0FD-493E-A922-9FA3C6673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570865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80787EB1-7002-43D7-BCA2-4BEA5890E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525303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9">
            <a:extLst>
              <a:ext uri="{FF2B5EF4-FFF2-40B4-BE49-F238E27FC236}">
                <a16:creationId xmlns:a16="http://schemas.microsoft.com/office/drawing/2014/main" id="{ED170069-4987-4DC7-97CD-E4A44626D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479583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0">
            <a:extLst>
              <a:ext uri="{FF2B5EF4-FFF2-40B4-BE49-F238E27FC236}">
                <a16:creationId xmlns:a16="http://schemas.microsoft.com/office/drawing/2014/main" id="{88A0965C-AE9C-45C9-9D4A-AA4BA7ECC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434022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21D64B07-3E52-4504-A4D5-FEC612D8B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388461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2">
            <a:extLst>
              <a:ext uri="{FF2B5EF4-FFF2-40B4-BE49-F238E27FC236}">
                <a16:creationId xmlns:a16="http://schemas.microsoft.com/office/drawing/2014/main" id="{1AFAB7A6-AE28-46C4-BF92-DBAAC44AA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342741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6AEB8D6B-B546-4EC8-B043-30F0BF955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97180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4">
            <a:extLst>
              <a:ext uri="{FF2B5EF4-FFF2-40B4-BE49-F238E27FC236}">
                <a16:creationId xmlns:a16="http://schemas.microsoft.com/office/drawing/2014/main" id="{8C2B256D-3FB8-4678-9680-61D7762E4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51460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5">
            <a:extLst>
              <a:ext uri="{FF2B5EF4-FFF2-40B4-BE49-F238E27FC236}">
                <a16:creationId xmlns:a16="http://schemas.microsoft.com/office/drawing/2014/main" id="{0D4CC958-B9E7-40AA-9628-2BC740FE1D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058988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6">
            <a:extLst>
              <a:ext uri="{FF2B5EF4-FFF2-40B4-BE49-F238E27FC236}">
                <a16:creationId xmlns:a16="http://schemas.microsoft.com/office/drawing/2014/main" id="{AE726838-FDD3-4E96-993E-33C4A6172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160337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7">
            <a:extLst>
              <a:ext uri="{FF2B5EF4-FFF2-40B4-BE49-F238E27FC236}">
                <a16:creationId xmlns:a16="http://schemas.microsoft.com/office/drawing/2014/main" id="{27AFC74D-158B-4ED7-A6A6-436FC8FC50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1146175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38">
            <a:extLst>
              <a:ext uri="{FF2B5EF4-FFF2-40B4-BE49-F238E27FC236}">
                <a16:creationId xmlns:a16="http://schemas.microsoft.com/office/drawing/2014/main" id="{83D239BD-457F-49F4-90B6-8CB76B5C2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690563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39">
            <a:extLst>
              <a:ext uri="{FF2B5EF4-FFF2-40B4-BE49-F238E27FC236}">
                <a16:creationId xmlns:a16="http://schemas.microsoft.com/office/drawing/2014/main" id="{3128251A-1C84-42B4-856B-A5C39BA46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5402" y="234950"/>
            <a:ext cx="22225" cy="0"/>
          </a:xfrm>
          <a:prstGeom prst="line">
            <a:avLst/>
          </a:prstGeom>
          <a:noFill/>
          <a:ln w="11113" cap="flat">
            <a:solidFill>
              <a:srgbClr val="6666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0">
            <a:extLst>
              <a:ext uri="{FF2B5EF4-FFF2-40B4-BE49-F238E27FC236}">
                <a16:creationId xmlns:a16="http://schemas.microsoft.com/office/drawing/2014/main" id="{8FCDCC72-3D28-4092-A6E6-0576C051E2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402" y="509588"/>
            <a:ext cx="0" cy="5938838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C577FF8-EA2B-4B0B-BB08-51426FF4C4DB}"/>
              </a:ext>
            </a:extLst>
          </p:cNvPr>
          <p:cNvCxnSpPr/>
          <p:nvPr/>
        </p:nvCxnSpPr>
        <p:spPr>
          <a:xfrm>
            <a:off x="3147464" y="3429000"/>
            <a:ext cx="453006" cy="0"/>
          </a:xfrm>
          <a:prstGeom prst="line">
            <a:avLst/>
          </a:prstGeom>
          <a:ln w="762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BC809-6C78-4E28-860A-2EB738FF2982}"/>
              </a:ext>
            </a:extLst>
          </p:cNvPr>
          <p:cNvCxnSpPr>
            <a:cxnSpLocks/>
          </p:cNvCxnSpPr>
          <p:nvPr/>
        </p:nvCxnSpPr>
        <p:spPr>
          <a:xfrm flipV="1">
            <a:off x="3600470" y="2088859"/>
            <a:ext cx="1736521" cy="1340142"/>
          </a:xfrm>
          <a:prstGeom prst="line">
            <a:avLst/>
          </a:prstGeom>
          <a:ln w="762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DB8BC29-F4CF-4204-A678-9B2D88DD97E1}"/>
              </a:ext>
            </a:extLst>
          </p:cNvPr>
          <p:cNvSpPr txBox="1"/>
          <p:nvPr/>
        </p:nvSpPr>
        <p:spPr>
          <a:xfrm>
            <a:off x="2896112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6D11A0-829D-4D1E-AAC0-B0BF16BFAB22}"/>
                  </a:ext>
                </a:extLst>
              </p:cNvPr>
              <p:cNvSpPr txBox="1"/>
              <p:nvPr/>
            </p:nvSpPr>
            <p:spPr>
              <a:xfrm>
                <a:off x="3365921" y="3429000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6D11A0-829D-4D1E-AAC0-B0BF16BFA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921" y="3429000"/>
                <a:ext cx="3714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E9C6F3-47F6-4E3C-91D7-BC3EF24CF22D}"/>
                  </a:ext>
                </a:extLst>
              </p:cNvPr>
              <p:cNvSpPr txBox="1"/>
              <p:nvPr/>
            </p:nvSpPr>
            <p:spPr>
              <a:xfrm>
                <a:off x="3940529" y="3429000"/>
                <a:ext cx="499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E9C6F3-47F6-4E3C-91D7-BC3EF24CF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529" y="3429000"/>
                <a:ext cx="4996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8A6C10-F64C-43A2-813C-691631EEADEB}"/>
                  </a:ext>
                </a:extLst>
              </p:cNvPr>
              <p:cNvSpPr txBox="1"/>
              <p:nvPr/>
            </p:nvSpPr>
            <p:spPr>
              <a:xfrm>
                <a:off x="2516218" y="2423154"/>
                <a:ext cx="651269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8A6C10-F64C-43A2-813C-691631EEA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218" y="2423154"/>
                <a:ext cx="651269" cy="4019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B6532-0CAE-4FED-A472-3D7CFC2F5320}"/>
                  </a:ext>
                </a:extLst>
              </p:cNvPr>
              <p:cNvSpPr txBox="1"/>
              <p:nvPr/>
            </p:nvSpPr>
            <p:spPr>
              <a:xfrm>
                <a:off x="5044687" y="1603375"/>
                <a:ext cx="78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2B6532-0CAE-4FED-A472-3D7CFC2F5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687" y="1603375"/>
                <a:ext cx="780727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19D384-2EC3-4C6C-914E-69AECBE0C95D}"/>
                  </a:ext>
                </a:extLst>
              </p:cNvPr>
              <p:cNvSpPr txBox="1"/>
              <p:nvPr/>
            </p:nvSpPr>
            <p:spPr>
              <a:xfrm>
                <a:off x="1593863" y="3391456"/>
                <a:ext cx="6728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19D384-2EC3-4C6C-914E-69AECBE0C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863" y="3391456"/>
                <a:ext cx="67281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C3A7DDB1-0006-46FD-817F-D5C02B7DEC7F}"/>
              </a:ext>
            </a:extLst>
          </p:cNvPr>
          <p:cNvSpPr txBox="1"/>
          <p:nvPr/>
        </p:nvSpPr>
        <p:spPr>
          <a:xfrm>
            <a:off x="134168" y="47923"/>
            <a:ext cx="2387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Combination of quadratic and</a:t>
            </a:r>
          </a:p>
          <a:p>
            <a:r>
              <a:rPr lang="en-US" sz="2400" dirty="0"/>
              <a:t>cubic</a:t>
            </a:r>
          </a:p>
        </p:txBody>
      </p:sp>
      <p:sp>
        <p:nvSpPr>
          <p:cNvPr id="61" name="&quot;Not Allowed&quot; Symbol 60">
            <a:extLst>
              <a:ext uri="{FF2B5EF4-FFF2-40B4-BE49-F238E27FC236}">
                <a16:creationId xmlns:a16="http://schemas.microsoft.com/office/drawing/2014/main" id="{04FF00F1-B818-459F-80C4-4FCD56573DE9}"/>
              </a:ext>
            </a:extLst>
          </p:cNvPr>
          <p:cNvSpPr/>
          <p:nvPr/>
        </p:nvSpPr>
        <p:spPr>
          <a:xfrm>
            <a:off x="409608" y="2758930"/>
            <a:ext cx="1200145" cy="1200145"/>
          </a:xfrm>
          <a:prstGeom prst="noSmoking">
            <a:avLst>
              <a:gd name="adj" fmla="val 1034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64A9CB-C0A0-4929-BFBF-98F7CBA52A3A}"/>
              </a:ext>
            </a:extLst>
          </p:cNvPr>
          <p:cNvSpPr txBox="1"/>
          <p:nvPr/>
        </p:nvSpPr>
        <p:spPr>
          <a:xfrm>
            <a:off x="2212988" y="5517249"/>
            <a:ext cx="219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808000"/>
                </a:highlight>
              </a:rPr>
              <a:t>Our cubic one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108592C-7770-46DF-8C00-90496F9C1790}"/>
              </a:ext>
            </a:extLst>
          </p:cNvPr>
          <p:cNvSpPr txBox="1"/>
          <p:nvPr/>
        </p:nvSpPr>
        <p:spPr>
          <a:xfrm>
            <a:off x="5946483" y="5555299"/>
            <a:ext cx="244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808000"/>
                </a:highlight>
              </a:rPr>
              <a:t>Quadratic curve</a:t>
            </a:r>
          </a:p>
        </p:txBody>
      </p:sp>
      <p:sp>
        <p:nvSpPr>
          <p:cNvPr id="66" name="&quot;Not Allowed&quot; Symbol 65">
            <a:extLst>
              <a:ext uri="{FF2B5EF4-FFF2-40B4-BE49-F238E27FC236}">
                <a16:creationId xmlns:a16="http://schemas.microsoft.com/office/drawing/2014/main" id="{E538E7A5-1952-4BD3-8128-90DC034DF74F}"/>
              </a:ext>
            </a:extLst>
          </p:cNvPr>
          <p:cNvSpPr/>
          <p:nvPr/>
        </p:nvSpPr>
        <p:spPr>
          <a:xfrm>
            <a:off x="2514085" y="3215389"/>
            <a:ext cx="424048" cy="424048"/>
          </a:xfrm>
          <a:prstGeom prst="noSmoking">
            <a:avLst>
              <a:gd name="adj" fmla="val 1034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657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4DA2C95-77EE-42DD-AB0F-5B2BC536887C}"/>
              </a:ext>
            </a:extLst>
          </p:cNvPr>
          <p:cNvSpPr/>
          <p:nvPr/>
        </p:nvSpPr>
        <p:spPr>
          <a:xfrm>
            <a:off x="6362299" y="3118586"/>
            <a:ext cx="3147461" cy="2820202"/>
          </a:xfrm>
          <a:custGeom>
            <a:avLst/>
            <a:gdLst>
              <a:gd name="connsiteX0" fmla="*/ 0 w 3157086"/>
              <a:gd name="connsiteY0" fmla="*/ 0 h 2829827"/>
              <a:gd name="connsiteX1" fmla="*/ 3157086 w 3157086"/>
              <a:gd name="connsiteY1" fmla="*/ 2829827 h 2829827"/>
              <a:gd name="connsiteX0" fmla="*/ 0 w 3147461"/>
              <a:gd name="connsiteY0" fmla="*/ 0 h 2820202"/>
              <a:gd name="connsiteX1" fmla="*/ 3147461 w 3147461"/>
              <a:gd name="connsiteY1" fmla="*/ 2820202 h 2820202"/>
              <a:gd name="connsiteX0" fmla="*/ 0 w 3147461"/>
              <a:gd name="connsiteY0" fmla="*/ 0 h 2820202"/>
              <a:gd name="connsiteX1" fmla="*/ 3147461 w 3147461"/>
              <a:gd name="connsiteY1" fmla="*/ 2820202 h 2820202"/>
              <a:gd name="connsiteX0" fmla="*/ 0 w 3147461"/>
              <a:gd name="connsiteY0" fmla="*/ 0 h 2820202"/>
              <a:gd name="connsiteX1" fmla="*/ 3147461 w 3147461"/>
              <a:gd name="connsiteY1" fmla="*/ 2820202 h 28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7461" h="2820202">
                <a:moveTo>
                  <a:pt x="0" y="0"/>
                </a:moveTo>
                <a:cubicBezTo>
                  <a:pt x="994610" y="21656"/>
                  <a:pt x="2133601" y="1053966"/>
                  <a:pt x="3147461" y="2820202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B0DAD65-FC8F-49CD-BA8C-B8286DCC6DB5}"/>
              </a:ext>
            </a:extLst>
          </p:cNvPr>
          <p:cNvSpPr/>
          <p:nvPr/>
        </p:nvSpPr>
        <p:spPr>
          <a:xfrm>
            <a:off x="3599848" y="3137836"/>
            <a:ext cx="2743200" cy="2329313"/>
          </a:xfrm>
          <a:custGeom>
            <a:avLst/>
            <a:gdLst>
              <a:gd name="connsiteX0" fmla="*/ 0 w 2675823"/>
              <a:gd name="connsiteY0" fmla="*/ 2290812 h 2290812"/>
              <a:gd name="connsiteX1" fmla="*/ 2675823 w 2675823"/>
              <a:gd name="connsiteY1" fmla="*/ 0 h 2290812"/>
              <a:gd name="connsiteX0" fmla="*/ 0 w 2743200"/>
              <a:gd name="connsiteY0" fmla="*/ 2329313 h 2329313"/>
              <a:gd name="connsiteX1" fmla="*/ 2743200 w 2743200"/>
              <a:gd name="connsiteY1" fmla="*/ 0 h 2329313"/>
              <a:gd name="connsiteX0" fmla="*/ 0 w 2743200"/>
              <a:gd name="connsiteY0" fmla="*/ 2329313 h 2329313"/>
              <a:gd name="connsiteX1" fmla="*/ 2743200 w 2743200"/>
              <a:gd name="connsiteY1" fmla="*/ 0 h 2329313"/>
              <a:gd name="connsiteX0" fmla="*/ 0 w 2743200"/>
              <a:gd name="connsiteY0" fmla="*/ 2329313 h 2329313"/>
              <a:gd name="connsiteX1" fmla="*/ 2743200 w 2743200"/>
              <a:gd name="connsiteY1" fmla="*/ 0 h 232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43200" h="2329313">
                <a:moveTo>
                  <a:pt x="0" y="2329313"/>
                </a:moveTo>
                <a:cubicBezTo>
                  <a:pt x="838200" y="1015465"/>
                  <a:pt x="1868905" y="-1"/>
                  <a:pt x="2743200" y="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953B0B-B45B-4052-B5E6-93655BA29D2E}"/>
              </a:ext>
            </a:extLst>
          </p:cNvPr>
          <p:cNvCxnSpPr>
            <a:cxnSpLocks/>
          </p:cNvCxnSpPr>
          <p:nvPr/>
        </p:nvCxnSpPr>
        <p:spPr>
          <a:xfrm flipH="1" flipV="1">
            <a:off x="7421672" y="2305792"/>
            <a:ext cx="2093745" cy="36590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F26D61-386B-460B-B733-5A47E68A0D5B}"/>
              </a:ext>
            </a:extLst>
          </p:cNvPr>
          <p:cNvCxnSpPr>
            <a:cxnSpLocks/>
          </p:cNvCxnSpPr>
          <p:nvPr/>
        </p:nvCxnSpPr>
        <p:spPr>
          <a:xfrm flipV="1">
            <a:off x="3621538" y="1809135"/>
            <a:ext cx="2167965" cy="365905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1A671C4-9E73-4064-877D-9F18F18E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segments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2651B0-0414-401E-B5BC-30D748EC485A}"/>
              </a:ext>
            </a:extLst>
          </p:cNvPr>
          <p:cNvSpPr/>
          <p:nvPr/>
        </p:nvSpPr>
        <p:spPr>
          <a:xfrm>
            <a:off x="3508450" y="5382555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844D72-3DE2-4AEB-8B56-E68A4741DBE5}"/>
              </a:ext>
            </a:extLst>
          </p:cNvPr>
          <p:cNvCxnSpPr>
            <a:cxnSpLocks/>
          </p:cNvCxnSpPr>
          <p:nvPr/>
        </p:nvCxnSpPr>
        <p:spPr>
          <a:xfrm flipV="1">
            <a:off x="3616180" y="3121741"/>
            <a:ext cx="1390254" cy="2346447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CC3EF4-64F9-42D3-A0D8-C31211C6A6CE}"/>
              </a:ext>
            </a:extLst>
          </p:cNvPr>
          <p:cNvCxnSpPr>
            <a:cxnSpLocks/>
          </p:cNvCxnSpPr>
          <p:nvPr/>
        </p:nvCxnSpPr>
        <p:spPr>
          <a:xfrm flipV="1">
            <a:off x="3594083" y="4735162"/>
            <a:ext cx="444517" cy="733026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B333EB9-9A0A-4827-9725-714EC77463DF}"/>
              </a:ext>
            </a:extLst>
          </p:cNvPr>
          <p:cNvCxnSpPr>
            <a:cxnSpLocks/>
          </p:cNvCxnSpPr>
          <p:nvPr/>
        </p:nvCxnSpPr>
        <p:spPr>
          <a:xfrm flipH="1" flipV="1">
            <a:off x="7895303" y="3122664"/>
            <a:ext cx="1626324" cy="2842181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410F6E-835B-4EF1-82BC-001FDCAB8D35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5379156"/>
            <a:ext cx="348200" cy="585689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FF1361F-F980-4EB6-BE73-7FAAA5797C3A}"/>
              </a:ext>
            </a:extLst>
          </p:cNvPr>
          <p:cNvSpPr/>
          <p:nvPr/>
        </p:nvSpPr>
        <p:spPr>
          <a:xfrm>
            <a:off x="9429784" y="5879212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777F51-3A52-4C89-9A3A-CA9360D5218D}"/>
              </a:ext>
            </a:extLst>
          </p:cNvPr>
          <p:cNvCxnSpPr>
            <a:cxnSpLocks/>
          </p:cNvCxnSpPr>
          <p:nvPr/>
        </p:nvCxnSpPr>
        <p:spPr>
          <a:xfrm flipV="1">
            <a:off x="5006434" y="3122664"/>
            <a:ext cx="2888869" cy="1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D690A5EA-0BE7-4519-A3C3-234C1340991F}"/>
              </a:ext>
            </a:extLst>
          </p:cNvPr>
          <p:cNvSpPr/>
          <p:nvPr/>
        </p:nvSpPr>
        <p:spPr>
          <a:xfrm>
            <a:off x="6275189" y="3060281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0EB7384-BBFC-46DB-A9A0-0825B60CFC3A}"/>
              </a:ext>
            </a:extLst>
          </p:cNvPr>
          <p:cNvSpPr/>
          <p:nvPr/>
        </p:nvSpPr>
        <p:spPr>
          <a:xfrm>
            <a:off x="5396721" y="3059357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883CAD2-1DC1-4251-8E39-838C09E5D39E}"/>
              </a:ext>
            </a:extLst>
          </p:cNvPr>
          <p:cNvSpPr/>
          <p:nvPr/>
        </p:nvSpPr>
        <p:spPr>
          <a:xfrm>
            <a:off x="7296672" y="3059357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7B3BBCE-316B-4700-A82C-6996D893BA79}"/>
              </a:ext>
            </a:extLst>
          </p:cNvPr>
          <p:cNvSpPr/>
          <p:nvPr/>
        </p:nvSpPr>
        <p:spPr>
          <a:xfrm>
            <a:off x="4362564" y="4072935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B9BEB7D-DDA7-41CB-8089-1A73D2A073FD}"/>
              </a:ext>
            </a:extLst>
          </p:cNvPr>
          <p:cNvSpPr/>
          <p:nvPr/>
        </p:nvSpPr>
        <p:spPr>
          <a:xfrm>
            <a:off x="8406160" y="4078301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4DA2C95-77EE-42DD-AB0F-5B2BC536887C}"/>
              </a:ext>
            </a:extLst>
          </p:cNvPr>
          <p:cNvSpPr/>
          <p:nvPr/>
        </p:nvSpPr>
        <p:spPr>
          <a:xfrm>
            <a:off x="6362299" y="3118586"/>
            <a:ext cx="3147461" cy="2820202"/>
          </a:xfrm>
          <a:custGeom>
            <a:avLst/>
            <a:gdLst>
              <a:gd name="connsiteX0" fmla="*/ 0 w 3157086"/>
              <a:gd name="connsiteY0" fmla="*/ 0 h 2829827"/>
              <a:gd name="connsiteX1" fmla="*/ 3157086 w 3157086"/>
              <a:gd name="connsiteY1" fmla="*/ 2829827 h 2829827"/>
              <a:gd name="connsiteX0" fmla="*/ 0 w 3147461"/>
              <a:gd name="connsiteY0" fmla="*/ 0 h 2820202"/>
              <a:gd name="connsiteX1" fmla="*/ 3147461 w 3147461"/>
              <a:gd name="connsiteY1" fmla="*/ 2820202 h 2820202"/>
              <a:gd name="connsiteX0" fmla="*/ 0 w 3147461"/>
              <a:gd name="connsiteY0" fmla="*/ 0 h 2820202"/>
              <a:gd name="connsiteX1" fmla="*/ 3147461 w 3147461"/>
              <a:gd name="connsiteY1" fmla="*/ 2820202 h 2820202"/>
              <a:gd name="connsiteX0" fmla="*/ 0 w 3147461"/>
              <a:gd name="connsiteY0" fmla="*/ 0 h 2820202"/>
              <a:gd name="connsiteX1" fmla="*/ 3147461 w 3147461"/>
              <a:gd name="connsiteY1" fmla="*/ 2820202 h 28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7461" h="2820202">
                <a:moveTo>
                  <a:pt x="0" y="0"/>
                </a:moveTo>
                <a:cubicBezTo>
                  <a:pt x="994610" y="21656"/>
                  <a:pt x="2133601" y="1053966"/>
                  <a:pt x="3147461" y="2820202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B0DAD65-FC8F-49CD-BA8C-B8286DCC6DB5}"/>
              </a:ext>
            </a:extLst>
          </p:cNvPr>
          <p:cNvSpPr/>
          <p:nvPr/>
        </p:nvSpPr>
        <p:spPr>
          <a:xfrm>
            <a:off x="3599848" y="3137836"/>
            <a:ext cx="2743200" cy="2329313"/>
          </a:xfrm>
          <a:custGeom>
            <a:avLst/>
            <a:gdLst>
              <a:gd name="connsiteX0" fmla="*/ 0 w 2675823"/>
              <a:gd name="connsiteY0" fmla="*/ 2290812 h 2290812"/>
              <a:gd name="connsiteX1" fmla="*/ 2675823 w 2675823"/>
              <a:gd name="connsiteY1" fmla="*/ 0 h 2290812"/>
              <a:gd name="connsiteX0" fmla="*/ 0 w 2743200"/>
              <a:gd name="connsiteY0" fmla="*/ 2329313 h 2329313"/>
              <a:gd name="connsiteX1" fmla="*/ 2743200 w 2743200"/>
              <a:gd name="connsiteY1" fmla="*/ 0 h 2329313"/>
              <a:gd name="connsiteX0" fmla="*/ 0 w 2743200"/>
              <a:gd name="connsiteY0" fmla="*/ 2329313 h 2329313"/>
              <a:gd name="connsiteX1" fmla="*/ 2743200 w 2743200"/>
              <a:gd name="connsiteY1" fmla="*/ 0 h 2329313"/>
              <a:gd name="connsiteX0" fmla="*/ 0 w 2743200"/>
              <a:gd name="connsiteY0" fmla="*/ 2329313 h 2329313"/>
              <a:gd name="connsiteX1" fmla="*/ 2743200 w 2743200"/>
              <a:gd name="connsiteY1" fmla="*/ 0 h 232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43200" h="2329313">
                <a:moveTo>
                  <a:pt x="0" y="2329313"/>
                </a:moveTo>
                <a:cubicBezTo>
                  <a:pt x="838200" y="1015465"/>
                  <a:pt x="1868905" y="-1"/>
                  <a:pt x="2743200" y="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953B0B-B45B-4052-B5E6-93655BA29D2E}"/>
              </a:ext>
            </a:extLst>
          </p:cNvPr>
          <p:cNvCxnSpPr>
            <a:cxnSpLocks/>
          </p:cNvCxnSpPr>
          <p:nvPr/>
        </p:nvCxnSpPr>
        <p:spPr>
          <a:xfrm flipH="1" flipV="1">
            <a:off x="7421672" y="2305792"/>
            <a:ext cx="2093745" cy="36590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F26D61-386B-460B-B733-5A47E68A0D5B}"/>
              </a:ext>
            </a:extLst>
          </p:cNvPr>
          <p:cNvCxnSpPr>
            <a:cxnSpLocks/>
          </p:cNvCxnSpPr>
          <p:nvPr/>
        </p:nvCxnSpPr>
        <p:spPr>
          <a:xfrm flipV="1">
            <a:off x="3621538" y="1809135"/>
            <a:ext cx="2167965" cy="365905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1A671C4-9E73-4064-877D-9F18F18E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segments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2651B0-0414-401E-B5BC-30D748EC485A}"/>
              </a:ext>
            </a:extLst>
          </p:cNvPr>
          <p:cNvSpPr/>
          <p:nvPr/>
        </p:nvSpPr>
        <p:spPr>
          <a:xfrm>
            <a:off x="3508450" y="5382555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844D72-3DE2-4AEB-8B56-E68A4741DBE5}"/>
              </a:ext>
            </a:extLst>
          </p:cNvPr>
          <p:cNvCxnSpPr>
            <a:cxnSpLocks/>
          </p:cNvCxnSpPr>
          <p:nvPr/>
        </p:nvCxnSpPr>
        <p:spPr>
          <a:xfrm flipV="1">
            <a:off x="3616180" y="3121741"/>
            <a:ext cx="1390254" cy="2346447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CC3EF4-64F9-42D3-A0D8-C31211C6A6CE}"/>
              </a:ext>
            </a:extLst>
          </p:cNvPr>
          <p:cNvCxnSpPr>
            <a:cxnSpLocks/>
          </p:cNvCxnSpPr>
          <p:nvPr/>
        </p:nvCxnSpPr>
        <p:spPr>
          <a:xfrm flipV="1">
            <a:off x="3594083" y="4735162"/>
            <a:ext cx="444517" cy="733026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B333EB9-9A0A-4827-9725-714EC77463DF}"/>
              </a:ext>
            </a:extLst>
          </p:cNvPr>
          <p:cNvCxnSpPr>
            <a:cxnSpLocks/>
          </p:cNvCxnSpPr>
          <p:nvPr/>
        </p:nvCxnSpPr>
        <p:spPr>
          <a:xfrm flipH="1" flipV="1">
            <a:off x="7895303" y="3122664"/>
            <a:ext cx="1626324" cy="2842181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410F6E-835B-4EF1-82BC-001FDCAB8D35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5379156"/>
            <a:ext cx="348200" cy="585689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FF1361F-F980-4EB6-BE73-7FAAA5797C3A}"/>
              </a:ext>
            </a:extLst>
          </p:cNvPr>
          <p:cNvSpPr/>
          <p:nvPr/>
        </p:nvSpPr>
        <p:spPr>
          <a:xfrm>
            <a:off x="9429784" y="5879212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777F51-3A52-4C89-9A3A-CA9360D5218D}"/>
              </a:ext>
            </a:extLst>
          </p:cNvPr>
          <p:cNvCxnSpPr>
            <a:cxnSpLocks/>
          </p:cNvCxnSpPr>
          <p:nvPr/>
        </p:nvCxnSpPr>
        <p:spPr>
          <a:xfrm flipV="1">
            <a:off x="5006434" y="3122664"/>
            <a:ext cx="2888869" cy="1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D690A5EA-0BE7-4519-A3C3-234C1340991F}"/>
              </a:ext>
            </a:extLst>
          </p:cNvPr>
          <p:cNvSpPr/>
          <p:nvPr/>
        </p:nvSpPr>
        <p:spPr>
          <a:xfrm>
            <a:off x="6275189" y="3060281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0EB7384-BBFC-46DB-A9A0-0825B60CFC3A}"/>
              </a:ext>
            </a:extLst>
          </p:cNvPr>
          <p:cNvSpPr/>
          <p:nvPr/>
        </p:nvSpPr>
        <p:spPr>
          <a:xfrm>
            <a:off x="5396721" y="3059357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883CAD2-1DC1-4251-8E39-838C09E5D39E}"/>
              </a:ext>
            </a:extLst>
          </p:cNvPr>
          <p:cNvSpPr/>
          <p:nvPr/>
        </p:nvSpPr>
        <p:spPr>
          <a:xfrm>
            <a:off x="7296672" y="3059357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7B3BBCE-316B-4700-A82C-6996D893BA79}"/>
              </a:ext>
            </a:extLst>
          </p:cNvPr>
          <p:cNvSpPr/>
          <p:nvPr/>
        </p:nvSpPr>
        <p:spPr>
          <a:xfrm>
            <a:off x="4362564" y="4072935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B9BEB7D-DDA7-41CB-8089-1A73D2A073FD}"/>
              </a:ext>
            </a:extLst>
          </p:cNvPr>
          <p:cNvSpPr/>
          <p:nvPr/>
        </p:nvSpPr>
        <p:spPr>
          <a:xfrm>
            <a:off x="8406160" y="4078301"/>
            <a:ext cx="124768" cy="124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8427C672-13AE-4747-A6AE-3B32F90568A0}"/>
              </a:ext>
            </a:extLst>
          </p:cNvPr>
          <p:cNvSpPr/>
          <p:nvPr/>
        </p:nvSpPr>
        <p:spPr>
          <a:xfrm rot="1699372">
            <a:off x="3397912" y="2695711"/>
            <a:ext cx="421789" cy="2636553"/>
          </a:xfrm>
          <a:prstGeom prst="leftBrace">
            <a:avLst>
              <a:gd name="adj1" fmla="val 17336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44CDC5C-6AFB-4AB4-96A8-CFCCA929EE7C}"/>
              </a:ext>
            </a:extLst>
          </p:cNvPr>
          <p:cNvSpPr/>
          <p:nvPr/>
        </p:nvSpPr>
        <p:spPr>
          <a:xfrm rot="9168064">
            <a:off x="9316852" y="2632541"/>
            <a:ext cx="421789" cy="3141055"/>
          </a:xfrm>
          <a:prstGeom prst="leftBrace">
            <a:avLst>
              <a:gd name="adj1" fmla="val 17336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BADC77-0B38-4896-9B82-43C3F0511B13}"/>
                  </a:ext>
                </a:extLst>
              </p:cNvPr>
              <p:cNvSpPr txBox="1"/>
              <p:nvPr/>
            </p:nvSpPr>
            <p:spPr>
              <a:xfrm>
                <a:off x="2758029" y="3499736"/>
                <a:ext cx="475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BADC77-0B38-4896-9B82-43C3F0511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029" y="3499736"/>
                <a:ext cx="47557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0C609-47AB-4C81-8B1F-64E25FC3A8F5}"/>
                  </a:ext>
                </a:extLst>
              </p:cNvPr>
              <p:cNvSpPr txBox="1"/>
              <p:nvPr/>
            </p:nvSpPr>
            <p:spPr>
              <a:xfrm>
                <a:off x="9957603" y="3752377"/>
                <a:ext cx="4682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0C609-47AB-4C81-8B1F-64E25FC3A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603" y="3752377"/>
                <a:ext cx="46827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A03F1B-0E06-48CB-8FAB-10CF47665773}"/>
                  </a:ext>
                </a:extLst>
              </p:cNvPr>
              <p:cNvSpPr txBox="1"/>
              <p:nvPr/>
            </p:nvSpPr>
            <p:spPr>
              <a:xfrm>
                <a:off x="6096000" y="2379422"/>
                <a:ext cx="4585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A03F1B-0E06-48CB-8FAB-10CF47665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379422"/>
                <a:ext cx="458522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EE73F-3837-422C-A092-05B4B9BCE500}"/>
                  </a:ext>
                </a:extLst>
              </p:cNvPr>
              <p:cNvSpPr txBox="1"/>
              <p:nvPr/>
            </p:nvSpPr>
            <p:spPr>
              <a:xfrm>
                <a:off x="643466" y="1602048"/>
                <a:ext cx="3444597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Three variables,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800" b="0" dirty="0"/>
              </a:p>
              <a:p>
                <a:endParaRPr lang="en-US" sz="2800" dirty="0"/>
              </a:p>
              <a:p>
                <a:r>
                  <a:rPr lang="en-US" sz="2800" dirty="0"/>
                  <a:t>Three constraints: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EE73F-3837-422C-A092-05B4B9BCE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66" y="1602048"/>
                <a:ext cx="3444597" cy="1384995"/>
              </a:xfrm>
              <a:prstGeom prst="rect">
                <a:avLst/>
              </a:prstGeom>
              <a:blipFill>
                <a:blip r:embed="rId5"/>
                <a:stretch>
                  <a:fillRect l="-3717"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32DFE-9617-4F1E-A62D-9F727297DA14}"/>
                  </a:ext>
                </a:extLst>
              </p:cNvPr>
              <p:cNvSpPr txBox="1"/>
              <p:nvPr/>
            </p:nvSpPr>
            <p:spPr>
              <a:xfrm>
                <a:off x="3988341" y="5403235"/>
                <a:ext cx="6275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32DFE-9617-4F1E-A62D-9F727297D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341" y="5403235"/>
                <a:ext cx="627543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4E7B1A-12A8-4EF6-9205-42437C0BC08E}"/>
                  </a:ext>
                </a:extLst>
              </p:cNvPr>
              <p:cNvSpPr txBox="1"/>
              <p:nvPr/>
            </p:nvSpPr>
            <p:spPr>
              <a:xfrm>
                <a:off x="8493852" y="5631512"/>
                <a:ext cx="6192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4E7B1A-12A8-4EF6-9205-42437C0BC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852" y="5631512"/>
                <a:ext cx="61927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E402D0-D962-49B5-9062-CCC63F14210E}"/>
                  </a:ext>
                </a:extLst>
              </p:cNvPr>
              <p:cNvSpPr txBox="1"/>
              <p:nvPr/>
            </p:nvSpPr>
            <p:spPr>
              <a:xfrm>
                <a:off x="6035868" y="3342687"/>
                <a:ext cx="6815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E402D0-D962-49B5-9062-CCC63F142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868" y="3342687"/>
                <a:ext cx="68153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79192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27AB-5D34-425E-A781-75A117FBE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Curvature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4836ED-78B9-463B-9A87-2DB78FE359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4836ED-78B9-463B-9A87-2DB78FE359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4929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BA25-77CA-4E00-AE36-E2AB021F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BEE0B7-A312-4B90-945C-8DBA7CD6F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Algebraic: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=|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Geometric: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BEE0B7-A312-4B90-945C-8DBA7CD6F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36FBF-236B-4298-92D6-C241C3B8AFCB}"/>
              </a:ext>
            </a:extLst>
          </p:cNvPr>
          <p:cNvSpPr/>
          <p:nvPr/>
        </p:nvSpPr>
        <p:spPr>
          <a:xfrm>
            <a:off x="4117877" y="3247424"/>
            <a:ext cx="3369390" cy="2746347"/>
          </a:xfrm>
          <a:custGeom>
            <a:avLst/>
            <a:gdLst>
              <a:gd name="connsiteX0" fmla="*/ 0 w 3018408"/>
              <a:gd name="connsiteY0" fmla="*/ 1785500 h 2007442"/>
              <a:gd name="connsiteX1" fmla="*/ 1660124 w 3018408"/>
              <a:gd name="connsiteY1" fmla="*/ 1089 h 2007442"/>
              <a:gd name="connsiteX2" fmla="*/ 3018408 w 3018408"/>
              <a:gd name="connsiteY2" fmla="*/ 2007442 h 2007442"/>
              <a:gd name="connsiteX0" fmla="*/ 0 w 3018408"/>
              <a:gd name="connsiteY0" fmla="*/ 2025426 h 2247368"/>
              <a:gd name="connsiteX1" fmla="*/ 1576996 w 3018408"/>
              <a:gd name="connsiteY1" fmla="*/ 869 h 2247368"/>
              <a:gd name="connsiteX2" fmla="*/ 3018408 w 3018408"/>
              <a:gd name="connsiteY2" fmla="*/ 2247368 h 2247368"/>
              <a:gd name="connsiteX0" fmla="*/ 0 w 2538118"/>
              <a:gd name="connsiteY0" fmla="*/ 2025426 h 2404386"/>
              <a:gd name="connsiteX1" fmla="*/ 1576996 w 2538118"/>
              <a:gd name="connsiteY1" fmla="*/ 869 h 2404386"/>
              <a:gd name="connsiteX2" fmla="*/ 2538118 w 2538118"/>
              <a:gd name="connsiteY2" fmla="*/ 2404386 h 2404386"/>
              <a:gd name="connsiteX0" fmla="*/ 0 w 2713609"/>
              <a:gd name="connsiteY0" fmla="*/ 2025426 h 2247368"/>
              <a:gd name="connsiteX1" fmla="*/ 1576996 w 2713609"/>
              <a:gd name="connsiteY1" fmla="*/ 869 h 2247368"/>
              <a:gd name="connsiteX2" fmla="*/ 2713609 w 2713609"/>
              <a:gd name="connsiteY2" fmla="*/ 2247368 h 2247368"/>
              <a:gd name="connsiteX0" fmla="*/ 0 w 2717077"/>
              <a:gd name="connsiteY0" fmla="*/ 2025426 h 2247368"/>
              <a:gd name="connsiteX1" fmla="*/ 1576996 w 2717077"/>
              <a:gd name="connsiteY1" fmla="*/ 869 h 2247368"/>
              <a:gd name="connsiteX2" fmla="*/ 2713609 w 2717077"/>
              <a:gd name="connsiteY2" fmla="*/ 2247368 h 2247368"/>
              <a:gd name="connsiteX0" fmla="*/ 0 w 2846386"/>
              <a:gd name="connsiteY0" fmla="*/ 2394675 h 2394675"/>
              <a:gd name="connsiteX1" fmla="*/ 1706305 w 2846386"/>
              <a:gd name="connsiteY1" fmla="*/ 663 h 2394675"/>
              <a:gd name="connsiteX2" fmla="*/ 2842918 w 2846386"/>
              <a:gd name="connsiteY2" fmla="*/ 2247162 h 2394675"/>
              <a:gd name="connsiteX0" fmla="*/ 0 w 2846386"/>
              <a:gd name="connsiteY0" fmla="*/ 2394806 h 2394806"/>
              <a:gd name="connsiteX1" fmla="*/ 1706305 w 2846386"/>
              <a:gd name="connsiteY1" fmla="*/ 794 h 2394806"/>
              <a:gd name="connsiteX2" fmla="*/ 2842918 w 2846386"/>
              <a:gd name="connsiteY2" fmla="*/ 2247293 h 2394806"/>
              <a:gd name="connsiteX0" fmla="*/ 0 w 2846109"/>
              <a:gd name="connsiteY0" fmla="*/ 2413268 h 2413268"/>
              <a:gd name="connsiteX1" fmla="*/ 1641650 w 2846109"/>
              <a:gd name="connsiteY1" fmla="*/ 783 h 2413268"/>
              <a:gd name="connsiteX2" fmla="*/ 2842918 w 2846109"/>
              <a:gd name="connsiteY2" fmla="*/ 2265755 h 2413268"/>
              <a:gd name="connsiteX0" fmla="*/ 0 w 3131600"/>
              <a:gd name="connsiteY0" fmla="*/ 2413268 h 2727573"/>
              <a:gd name="connsiteX1" fmla="*/ 1641650 w 3131600"/>
              <a:gd name="connsiteY1" fmla="*/ 783 h 2727573"/>
              <a:gd name="connsiteX2" fmla="*/ 3129245 w 3131600"/>
              <a:gd name="connsiteY2" fmla="*/ 2727573 h 2727573"/>
              <a:gd name="connsiteX0" fmla="*/ 0 w 3129245"/>
              <a:gd name="connsiteY0" fmla="*/ 2413268 h 2727573"/>
              <a:gd name="connsiteX1" fmla="*/ 1641650 w 3129245"/>
              <a:gd name="connsiteY1" fmla="*/ 783 h 2727573"/>
              <a:gd name="connsiteX2" fmla="*/ 3129245 w 3129245"/>
              <a:gd name="connsiteY2" fmla="*/ 2727573 h 2727573"/>
              <a:gd name="connsiteX0" fmla="*/ 0 w 3129245"/>
              <a:gd name="connsiteY0" fmla="*/ 2413296 h 2727601"/>
              <a:gd name="connsiteX1" fmla="*/ 1641650 w 3129245"/>
              <a:gd name="connsiteY1" fmla="*/ 811 h 2727601"/>
              <a:gd name="connsiteX2" fmla="*/ 3129245 w 3129245"/>
              <a:gd name="connsiteY2" fmla="*/ 2727601 h 2727601"/>
              <a:gd name="connsiteX0" fmla="*/ 0 w 3369390"/>
              <a:gd name="connsiteY0" fmla="*/ 2717940 h 2727445"/>
              <a:gd name="connsiteX1" fmla="*/ 1881795 w 3369390"/>
              <a:gd name="connsiteY1" fmla="*/ 655 h 2727445"/>
              <a:gd name="connsiteX2" fmla="*/ 3369390 w 3369390"/>
              <a:gd name="connsiteY2" fmla="*/ 2727445 h 2727445"/>
              <a:gd name="connsiteX0" fmla="*/ 0 w 3369390"/>
              <a:gd name="connsiteY0" fmla="*/ 2717963 h 2727468"/>
              <a:gd name="connsiteX1" fmla="*/ 1881795 w 3369390"/>
              <a:gd name="connsiteY1" fmla="*/ 678 h 2727468"/>
              <a:gd name="connsiteX2" fmla="*/ 3369390 w 3369390"/>
              <a:gd name="connsiteY2" fmla="*/ 2727468 h 2727468"/>
              <a:gd name="connsiteX0" fmla="*/ 0 w 3369390"/>
              <a:gd name="connsiteY0" fmla="*/ 2505637 h 2515142"/>
              <a:gd name="connsiteX1" fmla="*/ 1743249 w 3369390"/>
              <a:gd name="connsiteY1" fmla="*/ 789 h 2515142"/>
              <a:gd name="connsiteX2" fmla="*/ 3369390 w 3369390"/>
              <a:gd name="connsiteY2" fmla="*/ 2515142 h 2515142"/>
              <a:gd name="connsiteX0" fmla="*/ 0 w 3369390"/>
              <a:gd name="connsiteY0" fmla="*/ 2505637 h 2515142"/>
              <a:gd name="connsiteX1" fmla="*/ 1743249 w 3369390"/>
              <a:gd name="connsiteY1" fmla="*/ 789 h 2515142"/>
              <a:gd name="connsiteX2" fmla="*/ 3369390 w 3369390"/>
              <a:gd name="connsiteY2" fmla="*/ 2515142 h 2515142"/>
              <a:gd name="connsiteX0" fmla="*/ 0 w 3369390"/>
              <a:gd name="connsiteY0" fmla="*/ 2736426 h 2745931"/>
              <a:gd name="connsiteX1" fmla="*/ 1752485 w 3369390"/>
              <a:gd name="connsiteY1" fmla="*/ 669 h 2745931"/>
              <a:gd name="connsiteX2" fmla="*/ 3369390 w 3369390"/>
              <a:gd name="connsiteY2" fmla="*/ 2745931 h 2745931"/>
              <a:gd name="connsiteX0" fmla="*/ 0 w 3369390"/>
              <a:gd name="connsiteY0" fmla="*/ 2736944 h 2746449"/>
              <a:gd name="connsiteX1" fmla="*/ 1752485 w 3369390"/>
              <a:gd name="connsiteY1" fmla="*/ 1187 h 2746449"/>
              <a:gd name="connsiteX2" fmla="*/ 3369390 w 3369390"/>
              <a:gd name="connsiteY2" fmla="*/ 2746449 h 2746449"/>
              <a:gd name="connsiteX0" fmla="*/ 0 w 3369390"/>
              <a:gd name="connsiteY0" fmla="*/ 2736842 h 2746347"/>
              <a:gd name="connsiteX1" fmla="*/ 1752485 w 3369390"/>
              <a:gd name="connsiteY1" fmla="*/ 1085 h 2746347"/>
              <a:gd name="connsiteX2" fmla="*/ 3369390 w 3369390"/>
              <a:gd name="connsiteY2" fmla="*/ 2746347 h 274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9390" h="2746347">
                <a:moveTo>
                  <a:pt x="0" y="2736842"/>
                </a:moveTo>
                <a:cubicBezTo>
                  <a:pt x="42820" y="1465924"/>
                  <a:pt x="704471" y="47222"/>
                  <a:pt x="1752485" y="1085"/>
                </a:cubicBezTo>
                <a:cubicBezTo>
                  <a:pt x="2800499" y="-45052"/>
                  <a:pt x="3215376" y="1388693"/>
                  <a:pt x="3369390" y="2746347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D10F82-482E-4E1C-9DED-8121BF8A8BEC}"/>
              </a:ext>
            </a:extLst>
          </p:cNvPr>
          <p:cNvSpPr/>
          <p:nvPr/>
        </p:nvSpPr>
        <p:spPr>
          <a:xfrm>
            <a:off x="5569527" y="3247424"/>
            <a:ext cx="729672" cy="729672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CC54D1-8CE0-4050-AC37-CD6C7F074BA6}"/>
              </a:ext>
            </a:extLst>
          </p:cNvPr>
          <p:cNvCxnSpPr>
            <a:stCxn id="7" idx="0"/>
          </p:cNvCxnSpPr>
          <p:nvPr/>
        </p:nvCxnSpPr>
        <p:spPr>
          <a:xfrm flipH="1">
            <a:off x="5929745" y="3247424"/>
            <a:ext cx="4618" cy="373231"/>
          </a:xfrm>
          <a:prstGeom prst="line">
            <a:avLst/>
          </a:prstGeom>
          <a:ln w="38100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874CFD-0210-4AF7-A88A-267E6F167BAA}"/>
                  </a:ext>
                </a:extLst>
              </p:cNvPr>
              <p:cNvSpPr txBox="1"/>
              <p:nvPr/>
            </p:nvSpPr>
            <p:spPr>
              <a:xfrm>
                <a:off x="5569527" y="3251323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874CFD-0210-4AF7-A88A-267E6F16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527" y="3251323"/>
                <a:ext cx="37144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639CC2-8B03-46C9-BF82-657AFA563697}"/>
                  </a:ext>
                </a:extLst>
              </p:cNvPr>
              <p:cNvSpPr txBox="1"/>
              <p:nvPr/>
            </p:nvSpPr>
            <p:spPr>
              <a:xfrm>
                <a:off x="5031335" y="4631094"/>
                <a:ext cx="1542472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639CC2-8B03-46C9-BF82-657AFA56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335" y="4631094"/>
                <a:ext cx="1542472" cy="634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7B2C58-3085-4829-9EF5-CDED0F66757B}"/>
              </a:ext>
            </a:extLst>
          </p:cNvPr>
          <p:cNvCxnSpPr/>
          <p:nvPr/>
        </p:nvCxnSpPr>
        <p:spPr>
          <a:xfrm>
            <a:off x="8331199" y="4159045"/>
            <a:ext cx="3411793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498838-6AA2-4405-99FF-D5256D1547EF}"/>
                  </a:ext>
                </a:extLst>
              </p:cNvPr>
              <p:cNvSpPr txBox="1"/>
              <p:nvPr/>
            </p:nvSpPr>
            <p:spPr>
              <a:xfrm>
                <a:off x="9265859" y="4882004"/>
                <a:ext cx="1542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498838-6AA2-4405-99FF-D5256D154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859" y="4882004"/>
                <a:ext cx="154247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347190DC-8531-4C07-9014-4B5F5757B34A}"/>
              </a:ext>
            </a:extLst>
          </p:cNvPr>
          <p:cNvSpPr/>
          <p:nvPr/>
        </p:nvSpPr>
        <p:spPr>
          <a:xfrm>
            <a:off x="1269231" y="3908371"/>
            <a:ext cx="729672" cy="729672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A05720-85D5-440B-AB75-E70A6BF8FE3A}"/>
                  </a:ext>
                </a:extLst>
              </p:cNvPr>
              <p:cNvSpPr txBox="1"/>
              <p:nvPr/>
            </p:nvSpPr>
            <p:spPr>
              <a:xfrm>
                <a:off x="1316552" y="3912270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A05720-85D5-440B-AB75-E70A6BF8F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552" y="3912270"/>
                <a:ext cx="3714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6E1D30-0489-477A-BCA3-ABB27C2DC881}"/>
              </a:ext>
            </a:extLst>
          </p:cNvPr>
          <p:cNvCxnSpPr/>
          <p:nvPr/>
        </p:nvCxnSpPr>
        <p:spPr>
          <a:xfrm flipH="1">
            <a:off x="1629449" y="3908371"/>
            <a:ext cx="4618" cy="373231"/>
          </a:xfrm>
          <a:prstGeom prst="line">
            <a:avLst/>
          </a:prstGeom>
          <a:ln w="38100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1B185D-A28B-42DA-9915-98DCF7333136}"/>
                  </a:ext>
                </a:extLst>
              </p:cNvPr>
              <p:cNvSpPr txBox="1"/>
              <p:nvPr/>
            </p:nvSpPr>
            <p:spPr>
              <a:xfrm>
                <a:off x="731039" y="4948488"/>
                <a:ext cx="1542472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1B185D-A28B-42DA-9915-98DCF7333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39" y="4948488"/>
                <a:ext cx="1542472" cy="634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308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31A5E98-051E-4C59-9253-F07B1183146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condition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31A5E98-051E-4C59-9253-F07B118314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B6CBDA-B156-455B-B575-DD6DB1EA07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10972799" cy="5460971"/>
              </a:xfr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)|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)|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B6CBDA-B156-455B-B575-DD6DB1EA07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10972799" cy="546097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29349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BCBB0-4E15-4288-AA42-0521853D5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6012F-BAA1-4438-B4DE-3AE8E50BA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Hold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solve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from the cubic function</a:t>
                </a:r>
              </a:p>
              <a:p>
                <a:pPr marL="514350" indent="-514350"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Hold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solve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from the quadratic equations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6012F-BAA1-4438-B4DE-3AE8E50BA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5726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F7E1-20E5-469A-AEBF-30CC1F01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DCFAE-4050-4996-9E3C-D7D6CF39E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9DF2D86-0A3B-4C2B-8A36-648B0F031D82}"/>
              </a:ext>
            </a:extLst>
          </p:cNvPr>
          <p:cNvSpPr/>
          <p:nvPr/>
        </p:nvSpPr>
        <p:spPr>
          <a:xfrm>
            <a:off x="962025" y="3448050"/>
            <a:ext cx="2628900" cy="1733550"/>
          </a:xfrm>
          <a:custGeom>
            <a:avLst/>
            <a:gdLst>
              <a:gd name="connsiteX0" fmla="*/ 0 w 2628900"/>
              <a:gd name="connsiteY0" fmla="*/ 1733550 h 1733550"/>
              <a:gd name="connsiteX1" fmla="*/ 838200 w 2628900"/>
              <a:gd name="connsiteY1" fmla="*/ 552450 h 1733550"/>
              <a:gd name="connsiteX2" fmla="*/ 2628900 w 2628900"/>
              <a:gd name="connsiteY2" fmla="*/ 0 h 1733550"/>
              <a:gd name="connsiteX0" fmla="*/ 0 w 2628900"/>
              <a:gd name="connsiteY0" fmla="*/ 1733550 h 1733550"/>
              <a:gd name="connsiteX1" fmla="*/ 2628900 w 2628900"/>
              <a:gd name="connsiteY1" fmla="*/ 0 h 1733550"/>
              <a:gd name="connsiteX0" fmla="*/ 0 w 2628900"/>
              <a:gd name="connsiteY0" fmla="*/ 1733550 h 1733550"/>
              <a:gd name="connsiteX1" fmla="*/ 2628900 w 2628900"/>
              <a:gd name="connsiteY1" fmla="*/ 0 h 1733550"/>
              <a:gd name="connsiteX0" fmla="*/ 0 w 2628900"/>
              <a:gd name="connsiteY0" fmla="*/ 1733550 h 1733550"/>
              <a:gd name="connsiteX1" fmla="*/ 2628900 w 2628900"/>
              <a:gd name="connsiteY1" fmla="*/ 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8900" h="1733550">
                <a:moveTo>
                  <a:pt x="0" y="1733550"/>
                </a:moveTo>
                <a:cubicBezTo>
                  <a:pt x="549041" y="655186"/>
                  <a:pt x="1511968" y="19584"/>
                  <a:pt x="262890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043C15A-F487-4B7C-AE23-E868B211B9A5}"/>
              </a:ext>
            </a:extLst>
          </p:cNvPr>
          <p:cNvSpPr/>
          <p:nvPr/>
        </p:nvSpPr>
        <p:spPr>
          <a:xfrm>
            <a:off x="3648075" y="3448016"/>
            <a:ext cx="4572000" cy="2724184"/>
          </a:xfrm>
          <a:custGeom>
            <a:avLst/>
            <a:gdLst>
              <a:gd name="connsiteX0" fmla="*/ 4572000 w 4572000"/>
              <a:gd name="connsiteY0" fmla="*/ 2724284 h 2724284"/>
              <a:gd name="connsiteX1" fmla="*/ 2305050 w 4572000"/>
              <a:gd name="connsiteY1" fmla="*/ 666884 h 2724284"/>
              <a:gd name="connsiteX2" fmla="*/ 0 w 4572000"/>
              <a:gd name="connsiteY2" fmla="*/ 134 h 2724284"/>
              <a:gd name="connsiteX0" fmla="*/ 4572000 w 4572000"/>
              <a:gd name="connsiteY0" fmla="*/ 2724150 h 2724150"/>
              <a:gd name="connsiteX1" fmla="*/ 0 w 4572000"/>
              <a:gd name="connsiteY1" fmla="*/ 0 h 2724150"/>
              <a:gd name="connsiteX0" fmla="*/ 4572000 w 4572000"/>
              <a:gd name="connsiteY0" fmla="*/ 2724166 h 2724166"/>
              <a:gd name="connsiteX1" fmla="*/ 0 w 4572000"/>
              <a:gd name="connsiteY1" fmla="*/ 16 h 2724166"/>
              <a:gd name="connsiteX0" fmla="*/ 4572000 w 4572000"/>
              <a:gd name="connsiteY0" fmla="*/ 2724184 h 2724184"/>
              <a:gd name="connsiteX1" fmla="*/ 0 w 4572000"/>
              <a:gd name="connsiteY1" fmla="*/ 34 h 2724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0" h="2724184">
                <a:moveTo>
                  <a:pt x="4572000" y="2724184"/>
                </a:moveTo>
                <a:cubicBezTo>
                  <a:pt x="3336758" y="872858"/>
                  <a:pt x="1793507" y="-6316"/>
                  <a:pt x="0" y="3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6FF1B4-1B8C-4008-B8CB-113C1509AF0A}"/>
              </a:ext>
            </a:extLst>
          </p:cNvPr>
          <p:cNvCxnSpPr>
            <a:cxnSpLocks/>
          </p:cNvCxnSpPr>
          <p:nvPr/>
        </p:nvCxnSpPr>
        <p:spPr>
          <a:xfrm flipV="1">
            <a:off x="923925" y="3429000"/>
            <a:ext cx="914400" cy="1790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AB11AB-108A-4114-A3CE-791A7EC54C22}"/>
              </a:ext>
            </a:extLst>
          </p:cNvPr>
          <p:cNvCxnSpPr>
            <a:cxnSpLocks/>
          </p:cNvCxnSpPr>
          <p:nvPr/>
        </p:nvCxnSpPr>
        <p:spPr>
          <a:xfrm flipV="1">
            <a:off x="1838325" y="3429000"/>
            <a:ext cx="4552950" cy="261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EEB1F3-29C5-49E1-8786-CF506608D8CB}"/>
              </a:ext>
            </a:extLst>
          </p:cNvPr>
          <p:cNvCxnSpPr>
            <a:cxnSpLocks/>
          </p:cNvCxnSpPr>
          <p:nvPr/>
        </p:nvCxnSpPr>
        <p:spPr>
          <a:xfrm flipH="1" flipV="1">
            <a:off x="6391275" y="3429000"/>
            <a:ext cx="1828800" cy="2762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A972855-7AE3-4E88-8A66-7CE64DF2F9FE}"/>
              </a:ext>
            </a:extLst>
          </p:cNvPr>
          <p:cNvSpPr/>
          <p:nvPr/>
        </p:nvSpPr>
        <p:spPr>
          <a:xfrm>
            <a:off x="3540115" y="3328332"/>
            <a:ext cx="201336" cy="2013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FEB101-2D8E-4C82-BCF7-94980343BB7B}"/>
              </a:ext>
            </a:extLst>
          </p:cNvPr>
          <p:cNvSpPr/>
          <p:nvPr/>
        </p:nvSpPr>
        <p:spPr>
          <a:xfrm rot="1926682">
            <a:off x="-846385" y="1812614"/>
            <a:ext cx="3616817" cy="646151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665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F7E1-20E5-469A-AEBF-30CC1F01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DCFAE-4050-4996-9E3C-D7D6CF39E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Larger pre-defined curvature is safer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9DF2D86-0A3B-4C2B-8A36-648B0F031D82}"/>
              </a:ext>
            </a:extLst>
          </p:cNvPr>
          <p:cNvSpPr/>
          <p:nvPr/>
        </p:nvSpPr>
        <p:spPr>
          <a:xfrm>
            <a:off x="962025" y="4344252"/>
            <a:ext cx="3167915" cy="837348"/>
          </a:xfrm>
          <a:custGeom>
            <a:avLst/>
            <a:gdLst>
              <a:gd name="connsiteX0" fmla="*/ 0 w 2628900"/>
              <a:gd name="connsiteY0" fmla="*/ 1733550 h 1733550"/>
              <a:gd name="connsiteX1" fmla="*/ 838200 w 2628900"/>
              <a:gd name="connsiteY1" fmla="*/ 552450 h 1733550"/>
              <a:gd name="connsiteX2" fmla="*/ 2628900 w 2628900"/>
              <a:gd name="connsiteY2" fmla="*/ 0 h 1733550"/>
              <a:gd name="connsiteX0" fmla="*/ 0 w 2628900"/>
              <a:gd name="connsiteY0" fmla="*/ 1733550 h 1733550"/>
              <a:gd name="connsiteX1" fmla="*/ 2628900 w 2628900"/>
              <a:gd name="connsiteY1" fmla="*/ 0 h 1733550"/>
              <a:gd name="connsiteX0" fmla="*/ 0 w 2628900"/>
              <a:gd name="connsiteY0" fmla="*/ 1733550 h 1733550"/>
              <a:gd name="connsiteX1" fmla="*/ 2628900 w 2628900"/>
              <a:gd name="connsiteY1" fmla="*/ 0 h 1733550"/>
              <a:gd name="connsiteX0" fmla="*/ 0 w 2628900"/>
              <a:gd name="connsiteY0" fmla="*/ 1733550 h 1733550"/>
              <a:gd name="connsiteX1" fmla="*/ 2628900 w 2628900"/>
              <a:gd name="connsiteY1" fmla="*/ 0 h 1733550"/>
              <a:gd name="connsiteX0" fmla="*/ 0 w 2628900"/>
              <a:gd name="connsiteY0" fmla="*/ 1733550 h 1733550"/>
              <a:gd name="connsiteX1" fmla="*/ 2628900 w 2628900"/>
              <a:gd name="connsiteY1" fmla="*/ 0 h 1733550"/>
              <a:gd name="connsiteX0" fmla="*/ 0 w 3167915"/>
              <a:gd name="connsiteY0" fmla="*/ 819150 h 819150"/>
              <a:gd name="connsiteX1" fmla="*/ 3167915 w 3167915"/>
              <a:gd name="connsiteY1" fmla="*/ 0 h 819150"/>
              <a:gd name="connsiteX0" fmla="*/ 0 w 3167915"/>
              <a:gd name="connsiteY0" fmla="*/ 837348 h 837348"/>
              <a:gd name="connsiteX1" fmla="*/ 3167915 w 3167915"/>
              <a:gd name="connsiteY1" fmla="*/ 18198 h 83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67915" h="837348">
                <a:moveTo>
                  <a:pt x="0" y="837348"/>
                </a:moveTo>
                <a:cubicBezTo>
                  <a:pt x="356536" y="143995"/>
                  <a:pt x="1261712" y="-68096"/>
                  <a:pt x="3167915" y="1819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043C15A-F487-4B7C-AE23-E868B211B9A5}"/>
              </a:ext>
            </a:extLst>
          </p:cNvPr>
          <p:cNvSpPr/>
          <p:nvPr/>
        </p:nvSpPr>
        <p:spPr>
          <a:xfrm>
            <a:off x="4158214" y="4372076"/>
            <a:ext cx="4061861" cy="1800125"/>
          </a:xfrm>
          <a:custGeom>
            <a:avLst/>
            <a:gdLst>
              <a:gd name="connsiteX0" fmla="*/ 4572000 w 4572000"/>
              <a:gd name="connsiteY0" fmla="*/ 2724284 h 2724284"/>
              <a:gd name="connsiteX1" fmla="*/ 2305050 w 4572000"/>
              <a:gd name="connsiteY1" fmla="*/ 666884 h 2724284"/>
              <a:gd name="connsiteX2" fmla="*/ 0 w 4572000"/>
              <a:gd name="connsiteY2" fmla="*/ 134 h 2724284"/>
              <a:gd name="connsiteX0" fmla="*/ 4572000 w 4572000"/>
              <a:gd name="connsiteY0" fmla="*/ 2724150 h 2724150"/>
              <a:gd name="connsiteX1" fmla="*/ 0 w 4572000"/>
              <a:gd name="connsiteY1" fmla="*/ 0 h 2724150"/>
              <a:gd name="connsiteX0" fmla="*/ 4572000 w 4572000"/>
              <a:gd name="connsiteY0" fmla="*/ 2724166 h 2724166"/>
              <a:gd name="connsiteX1" fmla="*/ 0 w 4572000"/>
              <a:gd name="connsiteY1" fmla="*/ 16 h 2724166"/>
              <a:gd name="connsiteX0" fmla="*/ 4572000 w 4572000"/>
              <a:gd name="connsiteY0" fmla="*/ 2724184 h 2724184"/>
              <a:gd name="connsiteX1" fmla="*/ 0 w 4572000"/>
              <a:gd name="connsiteY1" fmla="*/ 34 h 2724184"/>
              <a:gd name="connsiteX0" fmla="*/ 4572000 w 4572000"/>
              <a:gd name="connsiteY0" fmla="*/ 2724169 h 2724169"/>
              <a:gd name="connsiteX1" fmla="*/ 0 w 4572000"/>
              <a:gd name="connsiteY1" fmla="*/ 19 h 2724169"/>
              <a:gd name="connsiteX0" fmla="*/ 4061861 w 4061861"/>
              <a:gd name="connsiteY0" fmla="*/ 1800166 h 1800166"/>
              <a:gd name="connsiteX1" fmla="*/ 0 w 4061861"/>
              <a:gd name="connsiteY1" fmla="*/ 41 h 1800166"/>
              <a:gd name="connsiteX0" fmla="*/ 4061861 w 4061861"/>
              <a:gd name="connsiteY0" fmla="*/ 1800125 h 1800125"/>
              <a:gd name="connsiteX1" fmla="*/ 0 w 4061861"/>
              <a:gd name="connsiteY1" fmla="*/ 0 h 18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1861" h="1800125">
                <a:moveTo>
                  <a:pt x="4061861" y="1800125"/>
                </a:moveTo>
                <a:cubicBezTo>
                  <a:pt x="3336758" y="728445"/>
                  <a:pt x="1909010" y="89902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6FF1B4-1B8C-4008-B8CB-113C1509AF0A}"/>
              </a:ext>
            </a:extLst>
          </p:cNvPr>
          <p:cNvCxnSpPr>
            <a:cxnSpLocks/>
          </p:cNvCxnSpPr>
          <p:nvPr/>
        </p:nvCxnSpPr>
        <p:spPr>
          <a:xfrm flipV="1">
            <a:off x="923925" y="4196777"/>
            <a:ext cx="498485" cy="10229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AB11AB-108A-4114-A3CE-791A7EC54C22}"/>
              </a:ext>
            </a:extLst>
          </p:cNvPr>
          <p:cNvCxnSpPr>
            <a:cxnSpLocks/>
          </p:cNvCxnSpPr>
          <p:nvPr/>
        </p:nvCxnSpPr>
        <p:spPr>
          <a:xfrm>
            <a:off x="1422410" y="4196777"/>
            <a:ext cx="5685419" cy="314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EEB1F3-29C5-49E1-8786-CF506608D8CB}"/>
              </a:ext>
            </a:extLst>
          </p:cNvPr>
          <p:cNvCxnSpPr>
            <a:cxnSpLocks/>
          </p:cNvCxnSpPr>
          <p:nvPr/>
        </p:nvCxnSpPr>
        <p:spPr>
          <a:xfrm flipH="1" flipV="1">
            <a:off x="7107829" y="4511295"/>
            <a:ext cx="1112246" cy="1679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A972855-7AE3-4E88-8A66-7CE64DF2F9FE}"/>
              </a:ext>
            </a:extLst>
          </p:cNvPr>
          <p:cNvSpPr/>
          <p:nvPr/>
        </p:nvSpPr>
        <p:spPr>
          <a:xfrm>
            <a:off x="4009902" y="4241834"/>
            <a:ext cx="201336" cy="2013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FEB101-2D8E-4C82-BCF7-94980343BB7B}"/>
              </a:ext>
            </a:extLst>
          </p:cNvPr>
          <p:cNvSpPr/>
          <p:nvPr/>
        </p:nvSpPr>
        <p:spPr>
          <a:xfrm rot="1558262">
            <a:off x="-424933" y="2691393"/>
            <a:ext cx="2830428" cy="5056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27136D-33A6-4C21-ABC2-5149E588AE36}"/>
                  </a:ext>
                </a:extLst>
              </p:cNvPr>
              <p:cNvSpPr txBox="1"/>
              <p:nvPr/>
            </p:nvSpPr>
            <p:spPr>
              <a:xfrm>
                <a:off x="1146125" y="5219700"/>
                <a:ext cx="4700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27136D-33A6-4C21-ABC2-5149E588A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125" y="5219700"/>
                <a:ext cx="47000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1424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8907-2C7E-4F67-9E91-D3F96417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Tangents and Curvatures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640C2A-93BA-4555-824C-A728CFFA1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 curve is uniquely defined by the input points together with the tangents and curvatures at the input point.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 set of tangents and curvatures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all the curve segments are curvature monotonous exists.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E.g. the tangents and curvature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-Curve is always valid, the our cubic curve will reproduce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-Curve.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640C2A-93BA-4555-824C-A728CFFA1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86296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9"/>
            <a:ext cx="10363200" cy="1425429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255941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C69E-D0E2-4B66-AA00-16D4155A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3C47C-648E-43A7-811C-3CE5F292A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 proposed a series of </a:t>
            </a:r>
            <a:r>
              <a:rPr lang="en-US" dirty="0" err="1">
                <a:solidFill>
                  <a:schemeClr val="tx1"/>
                </a:solidFill>
              </a:rPr>
              <a:t>interpolatory</a:t>
            </a:r>
            <a:r>
              <a:rPr lang="en-US" dirty="0">
                <a:solidFill>
                  <a:schemeClr val="tx1"/>
                </a:solidFill>
              </a:rPr>
              <a:t> curves that local curvature maxima only appear at input points.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curves are curvature continuous almost every except inflection points.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 add shape parameter control to the curve for different settings.</a:t>
            </a:r>
          </a:p>
        </p:txBody>
      </p:sp>
    </p:spTree>
    <p:extLst>
      <p:ext uri="{BB962C8B-B14F-4D97-AF65-F5344CB8AC3E}">
        <p14:creationId xmlns:p14="http://schemas.microsoft.com/office/powerpoint/2010/main" val="5717935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FCB3-7B3D-4A9D-BA18-F0FBC55A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Primitives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06B33-F31F-42D0-9249-7710E83A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5507" y="2288052"/>
            <a:ext cx="2848343" cy="28404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BF2C7D-2B8F-45AB-A58E-C8D2D9257065}"/>
              </a:ext>
            </a:extLst>
          </p:cNvPr>
          <p:cNvSpPr/>
          <p:nvPr/>
        </p:nvSpPr>
        <p:spPr>
          <a:xfrm>
            <a:off x="6747908" y="1723661"/>
            <a:ext cx="2848344" cy="1814582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23F145C-21A0-4198-B8D3-6A896020117B}"/>
              </a:ext>
            </a:extLst>
          </p:cNvPr>
          <p:cNvSpPr/>
          <p:nvPr/>
        </p:nvSpPr>
        <p:spPr>
          <a:xfrm rot="20959791">
            <a:off x="4342371" y="2405550"/>
            <a:ext cx="1352550" cy="60212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A40D77B-B612-46ED-B89B-E09A631CBAD9}"/>
              </a:ext>
            </a:extLst>
          </p:cNvPr>
          <p:cNvSpPr/>
          <p:nvPr/>
        </p:nvSpPr>
        <p:spPr>
          <a:xfrm rot="1075771">
            <a:off x="4326583" y="4709710"/>
            <a:ext cx="1352550" cy="60212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ABA358-B776-4E4A-9F1D-FCEE75890AE4}"/>
              </a:ext>
            </a:extLst>
          </p:cNvPr>
          <p:cNvGrpSpPr/>
          <p:nvPr/>
        </p:nvGrpSpPr>
        <p:grpSpPr>
          <a:xfrm>
            <a:off x="6492173" y="4389648"/>
            <a:ext cx="4233019" cy="1730120"/>
            <a:chOff x="1718607" y="2442506"/>
            <a:chExt cx="7111068" cy="290643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F6D5E7F-6464-4992-A7EB-8FCBF1982DF6}"/>
                </a:ext>
              </a:extLst>
            </p:cNvPr>
            <p:cNvSpPr/>
            <p:nvPr/>
          </p:nvSpPr>
          <p:spPr>
            <a:xfrm>
              <a:off x="1800225" y="2533650"/>
              <a:ext cx="5505456" cy="2686050"/>
            </a:xfrm>
            <a:custGeom>
              <a:avLst/>
              <a:gdLst>
                <a:gd name="connsiteX0" fmla="*/ 0 w 5505456"/>
                <a:gd name="connsiteY0" fmla="*/ 2686050 h 2686050"/>
                <a:gd name="connsiteX1" fmla="*/ 1847850 w 5505456"/>
                <a:gd name="connsiteY1" fmla="*/ 2266950 h 2686050"/>
                <a:gd name="connsiteX2" fmla="*/ 3695700 w 5505456"/>
                <a:gd name="connsiteY2" fmla="*/ 1352550 h 2686050"/>
                <a:gd name="connsiteX3" fmla="*/ 5505450 w 5505456"/>
                <a:gd name="connsiteY3" fmla="*/ 0 h 268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5456" h="2686050">
                  <a:moveTo>
                    <a:pt x="0" y="2686050"/>
                  </a:moveTo>
                  <a:cubicBezTo>
                    <a:pt x="615950" y="2587625"/>
                    <a:pt x="1231900" y="2489200"/>
                    <a:pt x="1847850" y="2266950"/>
                  </a:cubicBezTo>
                  <a:cubicBezTo>
                    <a:pt x="2463800" y="2044700"/>
                    <a:pt x="3086100" y="1730375"/>
                    <a:pt x="3695700" y="1352550"/>
                  </a:cubicBezTo>
                  <a:cubicBezTo>
                    <a:pt x="4305300" y="974725"/>
                    <a:pt x="5508625" y="161925"/>
                    <a:pt x="5505450" y="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FC26CB-B48C-42AC-861D-65725E7680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2543175"/>
              <a:ext cx="2752725" cy="270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087A67-7D57-4F7F-877E-66FFC3626DD9}"/>
                </a:ext>
              </a:extLst>
            </p:cNvPr>
            <p:cNvCxnSpPr>
              <a:cxnSpLocks/>
            </p:cNvCxnSpPr>
            <p:nvPr/>
          </p:nvCxnSpPr>
          <p:spPr>
            <a:xfrm>
              <a:off x="1819275" y="5248275"/>
              <a:ext cx="27527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890628-6D3B-47CA-9D02-73341886E314}"/>
                </a:ext>
              </a:extLst>
            </p:cNvPr>
            <p:cNvSpPr/>
            <p:nvPr/>
          </p:nvSpPr>
          <p:spPr>
            <a:xfrm>
              <a:off x="1718607" y="5147607"/>
              <a:ext cx="201336" cy="20133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EF37AF9-5A1D-4005-B778-9971965CB49D}"/>
                </a:ext>
              </a:extLst>
            </p:cNvPr>
            <p:cNvSpPr/>
            <p:nvPr/>
          </p:nvSpPr>
          <p:spPr>
            <a:xfrm>
              <a:off x="4471332" y="5147607"/>
              <a:ext cx="201336" cy="2013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A2FB99-B317-40D3-96FE-BC56EFEAFE91}"/>
                </a:ext>
              </a:extLst>
            </p:cNvPr>
            <p:cNvSpPr/>
            <p:nvPr/>
          </p:nvSpPr>
          <p:spPr>
            <a:xfrm>
              <a:off x="5409544" y="4233206"/>
              <a:ext cx="201336" cy="20133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A07C5E-4435-4240-B730-0609A0616CC5}"/>
                </a:ext>
              </a:extLst>
            </p:cNvPr>
            <p:cNvSpPr/>
            <p:nvPr/>
          </p:nvSpPr>
          <p:spPr>
            <a:xfrm>
              <a:off x="7224057" y="2442506"/>
              <a:ext cx="201336" cy="20133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8EC1674-2F0A-4A12-AD76-5097E637FBDD}"/>
                </a:ext>
              </a:extLst>
            </p:cNvPr>
            <p:cNvCxnSpPr>
              <a:cxnSpLocks/>
              <a:endCxn id="13" idx="4"/>
            </p:cNvCxnSpPr>
            <p:nvPr/>
          </p:nvCxnSpPr>
          <p:spPr>
            <a:xfrm flipV="1">
              <a:off x="5510212" y="4434542"/>
              <a:ext cx="0" cy="813733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A98979-A5C5-4BBC-BD84-3976FC0753EC}"/>
                </a:ext>
              </a:extLst>
            </p:cNvPr>
            <p:cNvSpPr/>
            <p:nvPr/>
          </p:nvSpPr>
          <p:spPr>
            <a:xfrm>
              <a:off x="5409544" y="5147607"/>
              <a:ext cx="201336" cy="2013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46B49A-E080-4491-AE08-A2EA3365B2A8}"/>
                </a:ext>
              </a:extLst>
            </p:cNvPr>
            <p:cNvSpPr/>
            <p:nvPr/>
          </p:nvSpPr>
          <p:spPr>
            <a:xfrm>
              <a:off x="3581400" y="5147607"/>
              <a:ext cx="201336" cy="20133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C39EF7D-32F4-472D-888E-4325EF795132}"/>
                </a:ext>
              </a:extLst>
            </p:cNvPr>
            <p:cNvCxnSpPr>
              <a:stCxn id="11" idx="6"/>
              <a:endCxn id="17" idx="6"/>
            </p:cNvCxnSpPr>
            <p:nvPr/>
          </p:nvCxnSpPr>
          <p:spPr>
            <a:xfrm>
              <a:off x="1919943" y="5248275"/>
              <a:ext cx="186279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EBB450-BEE4-484D-9D8F-2FE0B20C5399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V="1">
              <a:off x="3741271" y="4405057"/>
              <a:ext cx="1697758" cy="84321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5C6512B-CDB1-4C6F-87E4-2B5EFDBFB238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V="1">
              <a:off x="5510212" y="2614357"/>
              <a:ext cx="1743330" cy="174900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89E97BA-034D-4D45-89C7-B3B814D6B16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248275"/>
              <a:ext cx="4257675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1E7BDB-75A3-46F1-AF30-78554A788D4A}"/>
                </a:ext>
              </a:extLst>
            </p:cNvPr>
            <p:cNvSpPr/>
            <p:nvPr/>
          </p:nvSpPr>
          <p:spPr>
            <a:xfrm>
              <a:off x="5510212" y="5057772"/>
              <a:ext cx="201337" cy="2013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421503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9E08BD5-8073-4BFE-9358-01764C499101}"/>
              </a:ext>
            </a:extLst>
          </p:cNvPr>
          <p:cNvSpPr/>
          <p:nvPr/>
        </p:nvSpPr>
        <p:spPr>
          <a:xfrm>
            <a:off x="7501822" y="2263542"/>
            <a:ext cx="1530417" cy="1328287"/>
          </a:xfrm>
          <a:custGeom>
            <a:avLst/>
            <a:gdLst>
              <a:gd name="connsiteX0" fmla="*/ 1530417 w 1530417"/>
              <a:gd name="connsiteY0" fmla="*/ 0 h 1328287"/>
              <a:gd name="connsiteX1" fmla="*/ 0 w 1530417"/>
              <a:gd name="connsiteY1" fmla="*/ 1328287 h 1328287"/>
              <a:gd name="connsiteX0" fmla="*/ 1530417 w 1530417"/>
              <a:gd name="connsiteY0" fmla="*/ 0 h 1328287"/>
              <a:gd name="connsiteX1" fmla="*/ 0 w 1530417"/>
              <a:gd name="connsiteY1" fmla="*/ 1328287 h 1328287"/>
              <a:gd name="connsiteX0" fmla="*/ 1530417 w 1530417"/>
              <a:gd name="connsiteY0" fmla="*/ 0 h 1328287"/>
              <a:gd name="connsiteX1" fmla="*/ 0 w 1530417"/>
              <a:gd name="connsiteY1" fmla="*/ 1328287 h 1328287"/>
              <a:gd name="connsiteX0" fmla="*/ 1530417 w 1530417"/>
              <a:gd name="connsiteY0" fmla="*/ 0 h 1328287"/>
              <a:gd name="connsiteX1" fmla="*/ 0 w 1530417"/>
              <a:gd name="connsiteY1" fmla="*/ 1328287 h 132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0417" h="1328287">
                <a:moveTo>
                  <a:pt x="1530417" y="0"/>
                </a:moveTo>
                <a:cubicBezTo>
                  <a:pt x="750771" y="144379"/>
                  <a:pt x="221381" y="558266"/>
                  <a:pt x="0" y="1328287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904FCD1-2154-4016-8DF3-A50B079CBD74}"/>
              </a:ext>
            </a:extLst>
          </p:cNvPr>
          <p:cNvSpPr/>
          <p:nvPr/>
        </p:nvSpPr>
        <p:spPr>
          <a:xfrm>
            <a:off x="7441841" y="3611078"/>
            <a:ext cx="560495" cy="1607419"/>
          </a:xfrm>
          <a:custGeom>
            <a:avLst/>
            <a:gdLst>
              <a:gd name="connsiteX0" fmla="*/ 539015 w 539015"/>
              <a:gd name="connsiteY0" fmla="*/ 1617044 h 1617044"/>
              <a:gd name="connsiteX1" fmla="*/ 0 w 539015"/>
              <a:gd name="connsiteY1" fmla="*/ 0 h 1617044"/>
              <a:gd name="connsiteX0" fmla="*/ 566581 w 566581"/>
              <a:gd name="connsiteY0" fmla="*/ 1617044 h 1617044"/>
              <a:gd name="connsiteX1" fmla="*/ 27566 w 566581"/>
              <a:gd name="connsiteY1" fmla="*/ 0 h 1617044"/>
              <a:gd name="connsiteX0" fmla="*/ 585613 w 585613"/>
              <a:gd name="connsiteY0" fmla="*/ 1617044 h 1617044"/>
              <a:gd name="connsiteX1" fmla="*/ 46598 w 585613"/>
              <a:gd name="connsiteY1" fmla="*/ 0 h 1617044"/>
              <a:gd name="connsiteX0" fmla="*/ 535898 w 535898"/>
              <a:gd name="connsiteY0" fmla="*/ 1636295 h 1636295"/>
              <a:gd name="connsiteX1" fmla="*/ 54634 w 535898"/>
              <a:gd name="connsiteY1" fmla="*/ 0 h 1636295"/>
              <a:gd name="connsiteX0" fmla="*/ 560495 w 560495"/>
              <a:gd name="connsiteY0" fmla="*/ 1607419 h 1607419"/>
              <a:gd name="connsiteX1" fmla="*/ 50355 w 560495"/>
              <a:gd name="connsiteY1" fmla="*/ 0 h 160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0495" h="1607419">
                <a:moveTo>
                  <a:pt x="560495" y="1607419"/>
                </a:moveTo>
                <a:cubicBezTo>
                  <a:pt x="65596" y="1159845"/>
                  <a:pt x="-92420" y="548640"/>
                  <a:pt x="50355" y="0"/>
                </a:cubicBezTo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5DE5CF-30D6-4344-8CB3-08B7616E202B}"/>
              </a:ext>
            </a:extLst>
          </p:cNvPr>
          <p:cNvCxnSpPr>
            <a:cxnSpLocks/>
          </p:cNvCxnSpPr>
          <p:nvPr/>
        </p:nvCxnSpPr>
        <p:spPr>
          <a:xfrm flipH="1" flipV="1">
            <a:off x="7222690" y="4495800"/>
            <a:ext cx="787669" cy="710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C1FFB4E-AAEA-4F6E-A904-15433934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Compounding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E53C5-7157-4EE5-AF40-0ACFD53A3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4734" y="2044057"/>
            <a:ext cx="5085560" cy="38671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437B8E7-EC95-4BC7-AF4C-2700E69FA09E}"/>
              </a:ext>
            </a:extLst>
          </p:cNvPr>
          <p:cNvSpPr/>
          <p:nvPr/>
        </p:nvSpPr>
        <p:spPr>
          <a:xfrm>
            <a:off x="8974488" y="2186540"/>
            <a:ext cx="154005" cy="1540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D2398E-AAFA-45E1-B86B-835CEEEE4F27}"/>
              </a:ext>
            </a:extLst>
          </p:cNvPr>
          <p:cNvSpPr/>
          <p:nvPr/>
        </p:nvSpPr>
        <p:spPr>
          <a:xfrm>
            <a:off x="7933356" y="5139891"/>
            <a:ext cx="154005" cy="1540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B5290C-8126-4D41-AD38-85C7253DD8B5}"/>
              </a:ext>
            </a:extLst>
          </p:cNvPr>
          <p:cNvCxnSpPr>
            <a:cxnSpLocks/>
          </p:cNvCxnSpPr>
          <p:nvPr/>
        </p:nvCxnSpPr>
        <p:spPr>
          <a:xfrm flipH="1">
            <a:off x="7800206" y="2263544"/>
            <a:ext cx="1174282" cy="2213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478C91-48F8-442B-9DA9-14663711FB76}"/>
              </a:ext>
            </a:extLst>
          </p:cNvPr>
          <p:cNvCxnSpPr>
            <a:cxnSpLocks/>
          </p:cNvCxnSpPr>
          <p:nvPr/>
        </p:nvCxnSpPr>
        <p:spPr>
          <a:xfrm flipV="1">
            <a:off x="7222690" y="2502570"/>
            <a:ext cx="577517" cy="1993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85C1F6C-7C69-410E-9727-4A9543EDD6A9}"/>
              </a:ext>
            </a:extLst>
          </p:cNvPr>
          <p:cNvSpPr/>
          <p:nvPr/>
        </p:nvSpPr>
        <p:spPr>
          <a:xfrm>
            <a:off x="7391666" y="3516295"/>
            <a:ext cx="154005" cy="1540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E64B5D-FF4C-41CC-9577-A8A04824385B}"/>
              </a:ext>
            </a:extLst>
          </p:cNvPr>
          <p:cNvSpPr/>
          <p:nvPr/>
        </p:nvSpPr>
        <p:spPr>
          <a:xfrm>
            <a:off x="10869762" y="2534656"/>
            <a:ext cx="154005" cy="1540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EC035D-AC5F-495D-B27D-0DD162B267B3}"/>
              </a:ext>
            </a:extLst>
          </p:cNvPr>
          <p:cNvSpPr/>
          <p:nvPr/>
        </p:nvSpPr>
        <p:spPr>
          <a:xfrm>
            <a:off x="9847261" y="5603192"/>
            <a:ext cx="154005" cy="1540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345FAB2-1F9E-4E75-B033-B18E12EA91A8}"/>
              </a:ext>
            </a:extLst>
          </p:cNvPr>
          <p:cNvSpPr/>
          <p:nvPr/>
        </p:nvSpPr>
        <p:spPr>
          <a:xfrm>
            <a:off x="9057373" y="2230268"/>
            <a:ext cx="1867301" cy="378177"/>
          </a:xfrm>
          <a:custGeom>
            <a:avLst/>
            <a:gdLst>
              <a:gd name="connsiteX0" fmla="*/ 0 w 1867301"/>
              <a:gd name="connsiteY0" fmla="*/ 0 h 346509"/>
              <a:gd name="connsiteX1" fmla="*/ 1867301 w 1867301"/>
              <a:gd name="connsiteY1" fmla="*/ 346509 h 346509"/>
              <a:gd name="connsiteX0" fmla="*/ 0 w 1867301"/>
              <a:gd name="connsiteY0" fmla="*/ 23725 h 370234"/>
              <a:gd name="connsiteX1" fmla="*/ 1867301 w 1867301"/>
              <a:gd name="connsiteY1" fmla="*/ 370234 h 370234"/>
              <a:gd name="connsiteX0" fmla="*/ 0 w 1867301"/>
              <a:gd name="connsiteY0" fmla="*/ 31668 h 378177"/>
              <a:gd name="connsiteX1" fmla="*/ 1867301 w 1867301"/>
              <a:gd name="connsiteY1" fmla="*/ 378177 h 37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67301" h="378177">
                <a:moveTo>
                  <a:pt x="0" y="31668"/>
                </a:moveTo>
                <a:cubicBezTo>
                  <a:pt x="968943" y="-93460"/>
                  <a:pt x="1657149" y="179256"/>
                  <a:pt x="1867301" y="378177"/>
                </a:cubicBezTo>
              </a:path>
            </a:pathLst>
          </a:custGeom>
          <a:noFill/>
          <a:ln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4F4F178-9D2F-448F-9B7D-6C0ED12E437E}"/>
              </a:ext>
            </a:extLst>
          </p:cNvPr>
          <p:cNvSpPr/>
          <p:nvPr/>
        </p:nvSpPr>
        <p:spPr>
          <a:xfrm>
            <a:off x="8027469" y="5226518"/>
            <a:ext cx="1886552" cy="500437"/>
          </a:xfrm>
          <a:custGeom>
            <a:avLst/>
            <a:gdLst>
              <a:gd name="connsiteX0" fmla="*/ 0 w 1886552"/>
              <a:gd name="connsiteY0" fmla="*/ 0 h 452387"/>
              <a:gd name="connsiteX1" fmla="*/ 1886552 w 1886552"/>
              <a:gd name="connsiteY1" fmla="*/ 452387 h 452387"/>
              <a:gd name="connsiteX0" fmla="*/ 0 w 1886552"/>
              <a:gd name="connsiteY0" fmla="*/ 0 h 452387"/>
              <a:gd name="connsiteX1" fmla="*/ 1886552 w 1886552"/>
              <a:gd name="connsiteY1" fmla="*/ 452387 h 452387"/>
              <a:gd name="connsiteX0" fmla="*/ 0 w 1886552"/>
              <a:gd name="connsiteY0" fmla="*/ 0 h 500437"/>
              <a:gd name="connsiteX1" fmla="*/ 1886552 w 1886552"/>
              <a:gd name="connsiteY1" fmla="*/ 452387 h 50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6552" h="500437">
                <a:moveTo>
                  <a:pt x="0" y="0"/>
                </a:moveTo>
                <a:cubicBezTo>
                  <a:pt x="580725" y="487680"/>
                  <a:pt x="1267326" y="571098"/>
                  <a:pt x="1886552" y="452387"/>
                </a:cubicBezTo>
              </a:path>
            </a:pathLst>
          </a:custGeom>
          <a:noFill/>
          <a:ln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312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“Thanks to everyone in the Aggie Graphics Group”</a:t>
            </a:r>
          </a:p>
        </p:txBody>
      </p:sp>
    </p:spTree>
    <p:extLst>
      <p:ext uri="{BB962C8B-B14F-4D97-AF65-F5344CB8AC3E}">
        <p14:creationId xmlns:p14="http://schemas.microsoft.com/office/powerpoint/2010/main" val="569481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7A4D-59A9-4EA7-9F5B-59FCD7F8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5C1DC6-F99A-4AAD-B057-1F45BD13CB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Analytic expression: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the curve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5C1DC6-F99A-4AAD-B057-1F45BD13CB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7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CA0E-F04A-4E37-92CE-986EC559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Curvature Critical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AB96AF-0135-4C5D-82FA-CB03597C29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 &amp;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≠0}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AB96AF-0135-4C5D-82FA-CB03597C29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1861E2C-7F04-415E-88FE-077B69942C8A}"/>
              </a:ext>
            </a:extLst>
          </p:cNvPr>
          <p:cNvSpPr/>
          <p:nvPr/>
        </p:nvSpPr>
        <p:spPr>
          <a:xfrm>
            <a:off x="1163782" y="3297302"/>
            <a:ext cx="10058400" cy="2299942"/>
          </a:xfrm>
          <a:custGeom>
            <a:avLst/>
            <a:gdLst>
              <a:gd name="connsiteX0" fmla="*/ 0 w 10058400"/>
              <a:gd name="connsiteY0" fmla="*/ 2226043 h 2299942"/>
              <a:gd name="connsiteX1" fmla="*/ 1339273 w 10058400"/>
              <a:gd name="connsiteY1" fmla="*/ 129389 h 2299942"/>
              <a:gd name="connsiteX2" fmla="*/ 2909454 w 10058400"/>
              <a:gd name="connsiteY2" fmla="*/ 2226043 h 2299942"/>
              <a:gd name="connsiteX3" fmla="*/ 4507345 w 10058400"/>
              <a:gd name="connsiteY3" fmla="*/ 101680 h 2299942"/>
              <a:gd name="connsiteX4" fmla="*/ 6225309 w 10058400"/>
              <a:gd name="connsiteY4" fmla="*/ 2207571 h 2299942"/>
              <a:gd name="connsiteX5" fmla="*/ 7592291 w 10058400"/>
              <a:gd name="connsiteY5" fmla="*/ 80 h 2299942"/>
              <a:gd name="connsiteX6" fmla="*/ 8663709 w 10058400"/>
              <a:gd name="connsiteY6" fmla="*/ 2299934 h 2299942"/>
              <a:gd name="connsiteX7" fmla="*/ 10058400 w 10058400"/>
              <a:gd name="connsiteY7" fmla="*/ 27789 h 229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58400" h="2299942">
                <a:moveTo>
                  <a:pt x="0" y="2226043"/>
                </a:moveTo>
                <a:cubicBezTo>
                  <a:pt x="427182" y="1177716"/>
                  <a:pt x="854364" y="129389"/>
                  <a:pt x="1339273" y="129389"/>
                </a:cubicBezTo>
                <a:cubicBezTo>
                  <a:pt x="1824182" y="129389"/>
                  <a:pt x="2381442" y="2230661"/>
                  <a:pt x="2909454" y="2226043"/>
                </a:cubicBezTo>
                <a:cubicBezTo>
                  <a:pt x="3437466" y="2221425"/>
                  <a:pt x="3954703" y="104759"/>
                  <a:pt x="4507345" y="101680"/>
                </a:cubicBezTo>
                <a:cubicBezTo>
                  <a:pt x="5059987" y="98601"/>
                  <a:pt x="5711151" y="2224504"/>
                  <a:pt x="6225309" y="2207571"/>
                </a:cubicBezTo>
                <a:cubicBezTo>
                  <a:pt x="6739467" y="2190638"/>
                  <a:pt x="7185891" y="-15314"/>
                  <a:pt x="7592291" y="80"/>
                </a:cubicBezTo>
                <a:cubicBezTo>
                  <a:pt x="7998691" y="15474"/>
                  <a:pt x="8252691" y="2295316"/>
                  <a:pt x="8663709" y="2299934"/>
                </a:cubicBezTo>
                <a:cubicBezTo>
                  <a:pt x="9074727" y="2304552"/>
                  <a:pt x="9976812" y="375692"/>
                  <a:pt x="10058400" y="27789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759760-ED93-443D-8A40-5D9949F67DE9}"/>
              </a:ext>
            </a:extLst>
          </p:cNvPr>
          <p:cNvSpPr/>
          <p:nvPr/>
        </p:nvSpPr>
        <p:spPr>
          <a:xfrm>
            <a:off x="2373745" y="3350490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90BB45-DF42-42DC-97F6-F0E13739978B}"/>
              </a:ext>
            </a:extLst>
          </p:cNvPr>
          <p:cNvSpPr/>
          <p:nvPr/>
        </p:nvSpPr>
        <p:spPr>
          <a:xfrm>
            <a:off x="3957781" y="5440225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222355-F05A-4645-9200-B7ABB712A784}"/>
              </a:ext>
            </a:extLst>
          </p:cNvPr>
          <p:cNvSpPr/>
          <p:nvPr/>
        </p:nvSpPr>
        <p:spPr>
          <a:xfrm>
            <a:off x="5541817" y="3316000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DFFC8F-6E66-4B6A-9AFE-BEDB21CD17E7}"/>
              </a:ext>
            </a:extLst>
          </p:cNvPr>
          <p:cNvSpPr/>
          <p:nvPr/>
        </p:nvSpPr>
        <p:spPr>
          <a:xfrm>
            <a:off x="7287490" y="5401116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135882-154C-4900-9E98-73CCF8990A5E}"/>
              </a:ext>
            </a:extLst>
          </p:cNvPr>
          <p:cNvSpPr/>
          <p:nvPr/>
        </p:nvSpPr>
        <p:spPr>
          <a:xfrm>
            <a:off x="8709889" y="3218792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2C642D-B80D-4002-BE97-C72FCA1DD0B6}"/>
              </a:ext>
            </a:extLst>
          </p:cNvPr>
          <p:cNvSpPr/>
          <p:nvPr/>
        </p:nvSpPr>
        <p:spPr>
          <a:xfrm>
            <a:off x="9739744" y="5518734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A3D6A-2153-4C7D-B0B3-E4AA8BADEAEE}"/>
              </a:ext>
            </a:extLst>
          </p:cNvPr>
          <p:cNvSpPr txBox="1"/>
          <p:nvPr/>
        </p:nvSpPr>
        <p:spPr>
          <a:xfrm>
            <a:off x="729673" y="1520572"/>
            <a:ext cx="2562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“Salient” points.</a:t>
            </a:r>
          </a:p>
        </p:txBody>
      </p:sp>
    </p:spTree>
    <p:extLst>
      <p:ext uri="{BB962C8B-B14F-4D97-AF65-F5344CB8AC3E}">
        <p14:creationId xmlns:p14="http://schemas.microsoft.com/office/powerpoint/2010/main" val="1721295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2554D-E627-4A5E-825A-6F7A3F4A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Bézier</a:t>
            </a:r>
            <a:r>
              <a:rPr lang="en-US" dirty="0"/>
              <a:t>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CEA497-17AD-4B62-8604-99D17B9634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CEA497-17AD-4B62-8604-99D17B963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66DF92B-9B7D-402E-8357-567C9D2D2E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0286" y="3224883"/>
            <a:ext cx="4571428" cy="3111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85C267-99F6-494B-A957-7E8F38C916DB}"/>
                  </a:ext>
                </a:extLst>
              </p:cNvPr>
              <p:cNvSpPr txBox="1"/>
              <p:nvPr/>
            </p:nvSpPr>
            <p:spPr>
              <a:xfrm>
                <a:off x="3192488" y="5948332"/>
                <a:ext cx="6177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85C267-99F6-494B-A957-7E8F38C9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488" y="5948332"/>
                <a:ext cx="61779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8B58CF-78A9-4BFD-B0A6-9B2C4075944A}"/>
                  </a:ext>
                </a:extLst>
              </p:cNvPr>
              <p:cNvSpPr txBox="1"/>
              <p:nvPr/>
            </p:nvSpPr>
            <p:spPr>
              <a:xfrm>
                <a:off x="4367930" y="3115182"/>
                <a:ext cx="6095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8B58CF-78A9-4BFD-B0A6-9B2C40759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930" y="3115182"/>
                <a:ext cx="60952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C507F1-A553-41F8-B546-3B4481728A5C}"/>
                  </a:ext>
                </a:extLst>
              </p:cNvPr>
              <p:cNvSpPr txBox="1"/>
              <p:nvPr/>
            </p:nvSpPr>
            <p:spPr>
              <a:xfrm>
                <a:off x="7074916" y="6074384"/>
                <a:ext cx="6177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C507F1-A553-41F8-B546-3B4481728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16" y="6074384"/>
                <a:ext cx="61779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C76339-A135-4F05-A454-F8D45D7CD2E6}"/>
                  </a:ext>
                </a:extLst>
              </p:cNvPr>
              <p:cNvSpPr txBox="1"/>
              <p:nvPr/>
            </p:nvSpPr>
            <p:spPr>
              <a:xfrm>
                <a:off x="8559684" y="3224883"/>
                <a:ext cx="6177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C76339-A135-4F05-A454-F8D45D7CD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684" y="3224883"/>
                <a:ext cx="61779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969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6CE62B-3BDE-4FFD-9C06-6DE7DE27F031}"/>
              </a:ext>
            </a:extLst>
          </p:cNvPr>
          <p:cNvCxnSpPr>
            <a:cxnSpLocks/>
          </p:cNvCxnSpPr>
          <p:nvPr/>
        </p:nvCxnSpPr>
        <p:spPr>
          <a:xfrm flipH="1">
            <a:off x="8054972" y="4713314"/>
            <a:ext cx="1908121" cy="23345"/>
          </a:xfrm>
          <a:prstGeom prst="line">
            <a:avLst/>
          </a:prstGeom>
          <a:ln>
            <a:solidFill>
              <a:srgbClr val="5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311938-F084-432B-B061-3F8EEF7851CB}"/>
              </a:ext>
            </a:extLst>
          </p:cNvPr>
          <p:cNvCxnSpPr>
            <a:cxnSpLocks/>
          </p:cNvCxnSpPr>
          <p:nvPr/>
        </p:nvCxnSpPr>
        <p:spPr>
          <a:xfrm flipH="1">
            <a:off x="1945829" y="4423192"/>
            <a:ext cx="1847956" cy="617044"/>
          </a:xfrm>
          <a:prstGeom prst="line">
            <a:avLst/>
          </a:prstGeom>
          <a:ln>
            <a:solidFill>
              <a:srgbClr val="5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E736A9-ED84-4F68-B716-D649FE7F1324}"/>
              </a:ext>
            </a:extLst>
          </p:cNvPr>
          <p:cNvCxnSpPr>
            <a:cxnSpLocks/>
          </p:cNvCxnSpPr>
          <p:nvPr/>
        </p:nvCxnSpPr>
        <p:spPr>
          <a:xfrm flipH="1" flipV="1">
            <a:off x="8615741" y="2049767"/>
            <a:ext cx="665259" cy="98382"/>
          </a:xfrm>
          <a:prstGeom prst="line">
            <a:avLst/>
          </a:prstGeom>
          <a:ln>
            <a:solidFill>
              <a:srgbClr val="5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3B6BDE-FB21-4571-8E9E-D125442E0501}"/>
              </a:ext>
            </a:extLst>
          </p:cNvPr>
          <p:cNvCxnSpPr>
            <a:stCxn id="8" idx="2"/>
          </p:cNvCxnSpPr>
          <p:nvPr/>
        </p:nvCxnSpPr>
        <p:spPr>
          <a:xfrm flipV="1">
            <a:off x="9280999" y="1686485"/>
            <a:ext cx="214099" cy="478852"/>
          </a:xfrm>
          <a:prstGeom prst="line">
            <a:avLst/>
          </a:prstGeom>
          <a:ln>
            <a:solidFill>
              <a:srgbClr val="5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6E16485-C413-4361-A5D2-D353EE14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Continuity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94E04-3304-44F1-9211-C814948096C4}"/>
              </a:ext>
            </a:extLst>
          </p:cNvPr>
          <p:cNvSpPr txBox="1"/>
          <p:nvPr/>
        </p:nvSpPr>
        <p:spPr>
          <a:xfrm>
            <a:off x="2069027" y="3136612"/>
            <a:ext cx="2753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Not continuous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F2456ACC-4DED-49C5-8237-190DE22E4F57}"/>
              </a:ext>
            </a:extLst>
          </p:cNvPr>
          <p:cNvSpPr/>
          <p:nvPr/>
        </p:nvSpPr>
        <p:spPr>
          <a:xfrm rot="19110735">
            <a:off x="915577" y="2521949"/>
            <a:ext cx="2987905" cy="1229326"/>
          </a:xfrm>
          <a:prstGeom prst="arc">
            <a:avLst>
              <a:gd name="adj1" fmla="val 17525178"/>
              <a:gd name="adj2" fmla="val 20328254"/>
            </a:avLst>
          </a:prstGeom>
          <a:ln w="38100"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CEB35BB-2997-477E-859A-57C4451C7ABB}"/>
              </a:ext>
            </a:extLst>
          </p:cNvPr>
          <p:cNvSpPr/>
          <p:nvPr/>
        </p:nvSpPr>
        <p:spPr>
          <a:xfrm rot="3867661" flipH="1">
            <a:off x="2736023" y="2434480"/>
            <a:ext cx="2627497" cy="1958410"/>
          </a:xfrm>
          <a:prstGeom prst="arc">
            <a:avLst>
              <a:gd name="adj1" fmla="val 17525178"/>
              <a:gd name="adj2" fmla="val 20328254"/>
            </a:avLst>
          </a:prstGeom>
          <a:ln w="38100"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8D8434-0414-4068-BBD1-BCF2C282D140}"/>
                  </a:ext>
                </a:extLst>
              </p:cNvPr>
              <p:cNvSpPr txBox="1"/>
              <p:nvPr/>
            </p:nvSpPr>
            <p:spPr>
              <a:xfrm>
                <a:off x="8849795" y="3243215"/>
                <a:ext cx="750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8D8434-0414-4068-BBD1-BCF2C282D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795" y="3243215"/>
                <a:ext cx="750910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c 7">
            <a:extLst>
              <a:ext uri="{FF2B5EF4-FFF2-40B4-BE49-F238E27FC236}">
                <a16:creationId xmlns:a16="http://schemas.microsoft.com/office/drawing/2014/main" id="{45C28B68-6F00-4DE5-8A74-240EF14897D1}"/>
              </a:ext>
            </a:extLst>
          </p:cNvPr>
          <p:cNvSpPr/>
          <p:nvPr/>
        </p:nvSpPr>
        <p:spPr>
          <a:xfrm rot="16836935">
            <a:off x="8001146" y="2696893"/>
            <a:ext cx="2987905" cy="1229326"/>
          </a:xfrm>
          <a:prstGeom prst="arc">
            <a:avLst>
              <a:gd name="adj1" fmla="val 17525178"/>
              <a:gd name="adj2" fmla="val 20328254"/>
            </a:avLst>
          </a:prstGeom>
          <a:ln w="38100"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D32F14F-B256-4937-B9D8-0A8D692BF3A8}"/>
              </a:ext>
            </a:extLst>
          </p:cNvPr>
          <p:cNvSpPr/>
          <p:nvPr/>
        </p:nvSpPr>
        <p:spPr>
          <a:xfrm rot="3867661" flipH="1">
            <a:off x="8068991" y="2434480"/>
            <a:ext cx="2627497" cy="1958410"/>
          </a:xfrm>
          <a:prstGeom prst="arc">
            <a:avLst>
              <a:gd name="adj1" fmla="val 17525178"/>
              <a:gd name="adj2" fmla="val 20328254"/>
            </a:avLst>
          </a:prstGeom>
          <a:ln w="38100"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9D3BD8-768F-4537-8A78-2D2FD7ECF699}"/>
                  </a:ext>
                </a:extLst>
              </p:cNvPr>
              <p:cNvSpPr txBox="1"/>
              <p:nvPr/>
            </p:nvSpPr>
            <p:spPr>
              <a:xfrm>
                <a:off x="2907128" y="5676286"/>
                <a:ext cx="7421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9D3BD8-768F-4537-8A78-2D2FD7ECF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128" y="5676286"/>
                <a:ext cx="74212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c 12">
            <a:extLst>
              <a:ext uri="{FF2B5EF4-FFF2-40B4-BE49-F238E27FC236}">
                <a16:creationId xmlns:a16="http://schemas.microsoft.com/office/drawing/2014/main" id="{4047DD47-3D29-445E-BC69-9307C890DF31}"/>
              </a:ext>
            </a:extLst>
          </p:cNvPr>
          <p:cNvSpPr/>
          <p:nvPr/>
        </p:nvSpPr>
        <p:spPr>
          <a:xfrm rot="20734423">
            <a:off x="2069027" y="4736659"/>
            <a:ext cx="1934632" cy="1692219"/>
          </a:xfrm>
          <a:prstGeom prst="arc">
            <a:avLst>
              <a:gd name="adj1" fmla="val 11690900"/>
              <a:gd name="adj2" fmla="val 16105897"/>
            </a:avLst>
          </a:prstGeom>
          <a:ln w="38100"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B7CDEC0A-BEA3-441D-9465-CDC0101F4954}"/>
              </a:ext>
            </a:extLst>
          </p:cNvPr>
          <p:cNvSpPr/>
          <p:nvPr/>
        </p:nvSpPr>
        <p:spPr>
          <a:xfrm rot="20734423" flipH="1">
            <a:off x="712059" y="4736659"/>
            <a:ext cx="4498115" cy="1692219"/>
          </a:xfrm>
          <a:prstGeom prst="arc">
            <a:avLst>
              <a:gd name="adj1" fmla="val 12487407"/>
              <a:gd name="adj2" fmla="val 16105897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DF7E905C-BEAF-4B23-9259-346CCB0C47A3}"/>
              </a:ext>
            </a:extLst>
          </p:cNvPr>
          <p:cNvSpPr/>
          <p:nvPr/>
        </p:nvSpPr>
        <p:spPr>
          <a:xfrm>
            <a:off x="7384308" y="4736659"/>
            <a:ext cx="3415035" cy="1818969"/>
          </a:xfrm>
          <a:prstGeom prst="arc">
            <a:avLst>
              <a:gd name="adj1" fmla="val 11569543"/>
              <a:gd name="adj2" fmla="val 20950922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54AE5E-4ED2-4C9D-8890-FA5FAF91E72B}"/>
              </a:ext>
            </a:extLst>
          </p:cNvPr>
          <p:cNvSpPr/>
          <p:nvPr/>
        </p:nvSpPr>
        <p:spPr>
          <a:xfrm>
            <a:off x="9034675" y="4673507"/>
            <a:ext cx="107945" cy="1079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6C3AF4-4BC6-41E5-A771-0F5766E7EA50}"/>
                  </a:ext>
                </a:extLst>
              </p:cNvPr>
              <p:cNvSpPr txBox="1"/>
              <p:nvPr/>
            </p:nvSpPr>
            <p:spPr>
              <a:xfrm>
                <a:off x="8734410" y="5646143"/>
                <a:ext cx="1732590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Visual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6C3AF4-4BC6-41E5-A771-0F5766E7E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410" y="5646143"/>
                <a:ext cx="1732590" cy="1077218"/>
              </a:xfrm>
              <a:prstGeom prst="rect">
                <a:avLst/>
              </a:prstGeom>
              <a:blipFill>
                <a:blip r:embed="rId4"/>
                <a:stretch>
                  <a:fillRect l="-915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583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463748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1B24-EB71-4E57-A5AA-543EC240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 Primitives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0BAB32-DA91-4052-AA47-03EE7635E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43466" y="1556173"/>
            <a:ext cx="2983264" cy="18728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A5977-627C-4C79-B921-0C9014F1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8386" y="3536301"/>
            <a:ext cx="2848343" cy="284043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C504535-1886-4BE7-9DBF-5CB375A27178}"/>
              </a:ext>
            </a:extLst>
          </p:cNvPr>
          <p:cNvSpPr/>
          <p:nvPr/>
        </p:nvSpPr>
        <p:spPr>
          <a:xfrm>
            <a:off x="4633358" y="4295821"/>
            <a:ext cx="2848344" cy="1814582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EC3AF-94E0-4A11-BE85-9C7D210B74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11697" y="1316346"/>
            <a:ext cx="2491666" cy="2491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EB82DE-AD33-40D0-93DE-DC6F4E4DDA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31199" y="2884053"/>
            <a:ext cx="2954256" cy="201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3104-6CCB-4D97-9F9A-2A2962694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D51DB-90B4-4A86-9EDD-B8AEABA9A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B5004-ACB8-4577-95C5-741C4ACEC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3" y="1863448"/>
            <a:ext cx="4450976" cy="3725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D746B-24BD-42BE-8247-50563DEB3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56" y="2192901"/>
            <a:ext cx="5143885" cy="393326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09847B0-6116-4A50-951D-D5E0FFA2845F}"/>
              </a:ext>
            </a:extLst>
          </p:cNvPr>
          <p:cNvSpPr/>
          <p:nvPr/>
        </p:nvSpPr>
        <p:spPr>
          <a:xfrm>
            <a:off x="4616023" y="2967234"/>
            <a:ext cx="2690445" cy="1670539"/>
          </a:xfrm>
          <a:prstGeom prst="rightArrow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24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2834-CF85-4C73-A682-19D930F0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 Modeling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6E259F1-DD94-4A4E-B1C4-9A859B2C66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1" r="12729"/>
          <a:stretch/>
        </p:blipFill>
        <p:spPr bwMode="auto">
          <a:xfrm>
            <a:off x="-14310" y="3932270"/>
            <a:ext cx="1934293" cy="23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F64D721-E0D9-4C37-8AE2-D170367C7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70" y="4075334"/>
            <a:ext cx="4160630" cy="23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33C2C1-A50B-46A1-83B9-1C95C5EB4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4601"/>
            <a:ext cx="1919983" cy="259721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8C9CA94-1872-4AB6-AB19-7E6DAAC6A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16396" r="23589" b="19942"/>
          <a:stretch/>
        </p:blipFill>
        <p:spPr bwMode="auto">
          <a:xfrm>
            <a:off x="8609163" y="1211880"/>
            <a:ext cx="3582836" cy="249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B965CF-1ADE-4A73-BAB6-4EBABFF5F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19" y="3388633"/>
            <a:ext cx="4768997" cy="3080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1AF86-7684-4A88-98A7-992A8C0A4182}"/>
              </a:ext>
            </a:extLst>
          </p:cNvPr>
          <p:cNvSpPr txBox="1"/>
          <p:nvPr/>
        </p:nvSpPr>
        <p:spPr>
          <a:xfrm>
            <a:off x="3582838" y="1449641"/>
            <a:ext cx="38540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Shape drawing.</a:t>
            </a:r>
          </a:p>
          <a:p>
            <a:r>
              <a:rPr lang="en-US" sz="2000" dirty="0"/>
              <a:t>Image editing</a:t>
            </a:r>
          </a:p>
          <a:p>
            <a:r>
              <a:rPr lang="en-US" sz="2000" dirty="0"/>
              <a:t>Hair modeling.</a:t>
            </a:r>
          </a:p>
          <a:p>
            <a:r>
              <a:rPr lang="en-US" sz="2000" dirty="0"/>
              <a:t>Video effects using spline blending.</a:t>
            </a:r>
          </a:p>
          <a:p>
            <a:r>
              <a:rPr lang="en-US" sz="2000" dirty="0"/>
              <a:t>Date interpolating.</a:t>
            </a:r>
          </a:p>
          <a:p>
            <a:r>
              <a:rPr lang="en-US" sz="2000" dirty="0"/>
              <a:t>…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43AEB0-CB72-4A9E-8D02-5C712A35EB76}"/>
              </a:ext>
            </a:extLst>
          </p:cNvPr>
          <p:cNvSpPr txBox="1"/>
          <p:nvPr/>
        </p:nvSpPr>
        <p:spPr>
          <a:xfrm>
            <a:off x="0" y="6344684"/>
            <a:ext cx="210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http://www.cemyuksel.com/research/interpolating_splines/</a:t>
            </a:r>
          </a:p>
          <a:p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25002-0BC5-4145-8CC3-6764CC235F61}"/>
              </a:ext>
            </a:extLst>
          </p:cNvPr>
          <p:cNvSpPr txBox="1"/>
          <p:nvPr/>
        </p:nvSpPr>
        <p:spPr>
          <a:xfrm>
            <a:off x="3897471" y="6551278"/>
            <a:ext cx="289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By Daichi Ito from Adobe Research</a:t>
            </a:r>
          </a:p>
          <a:p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946885-CC9D-4C52-9E72-171EDA010E2E}"/>
              </a:ext>
            </a:extLst>
          </p:cNvPr>
          <p:cNvSpPr txBox="1"/>
          <p:nvPr/>
        </p:nvSpPr>
        <p:spPr>
          <a:xfrm>
            <a:off x="8402112" y="6592322"/>
            <a:ext cx="399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https://helpx.adobe.com/photoshop/using/drawing-pen-tools.html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6614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CFCE-38F6-4DA3-BF27-CC1660B14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48D76-701F-4AB5-BB45-701E6889C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Each local curve segment should interpolate the input point as “salient” points.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Each two adjacent curve segment should be connected in some “smooth” way.</a:t>
            </a:r>
          </a:p>
        </p:txBody>
      </p:sp>
    </p:spTree>
    <p:extLst>
      <p:ext uri="{BB962C8B-B14F-4D97-AF65-F5344CB8AC3E}">
        <p14:creationId xmlns:p14="http://schemas.microsoft.com/office/powerpoint/2010/main" val="1861630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AD7C3-486B-4D1B-A3E3-E3D569C5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7DBFBB-A4AF-48E0-8D6D-58DB7F0245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Fast solution: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Hold some of the variables and solve the rest.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Numerical optimization: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Minimize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energy.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7DBFBB-A4AF-48E0-8D6D-58DB7F0245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183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9"/>
            <a:ext cx="10363200" cy="1425429"/>
          </a:xfrm>
        </p:spPr>
        <p:txBody>
          <a:bodyPr/>
          <a:lstStyle/>
          <a:p>
            <a:r>
              <a:rPr lang="en-US" dirty="0"/>
              <a:t>Polynomial Quadratic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CF1E3E-D6C1-4E3C-B877-B78D4B237A85}"/>
                  </a:ext>
                </a:extLst>
              </p:cNvPr>
              <p:cNvSpPr txBox="1"/>
              <p:nvPr/>
            </p:nvSpPr>
            <p:spPr>
              <a:xfrm>
                <a:off x="7840301" y="4511384"/>
                <a:ext cx="18559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-Curves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CF1E3E-D6C1-4E3C-B877-B78D4B237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301" y="4511384"/>
                <a:ext cx="1855957" cy="646331"/>
              </a:xfrm>
              <a:prstGeom prst="rect">
                <a:avLst/>
              </a:prstGeom>
              <a:blipFill>
                <a:blip r:embed="rId2"/>
                <a:stretch>
                  <a:fillRect t="-14151" r="-8852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781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37DE76A7-6CA2-452B-9DA4-8B6EE886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017" y="1479548"/>
            <a:ext cx="4646613" cy="4646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21191-0D3A-45FB-9967-F7C98069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A9FD9480-1387-4F9B-9ABF-CF926A43C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017" y="1479548"/>
            <a:ext cx="4646613" cy="4646613"/>
          </a:xfrm>
          <a:prstGeom prst="rect">
            <a:avLst/>
          </a:prstGeom>
        </p:spPr>
      </p:pic>
      <p:pic>
        <p:nvPicPr>
          <p:cNvPr id="5" name="Content Placeholder 4" descr="Chart, shape, line chart&#10;&#10;Description automatically generated">
            <a:extLst>
              <a:ext uri="{FF2B5EF4-FFF2-40B4-BE49-F238E27FC236}">
                <a16:creationId xmlns:a16="http://schemas.microsoft.com/office/drawing/2014/main" id="{20047D85-A4A3-4907-9304-3FF787CB2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4000" y1="25667" x2="34000" y2="25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7017" y="1479549"/>
            <a:ext cx="4646613" cy="4646613"/>
          </a:xfrm>
        </p:spPr>
      </p:pic>
      <p:pic>
        <p:nvPicPr>
          <p:cNvPr id="11" name="Picture 10" descr="Shape, polygon&#10;&#10;Description automatically generated">
            <a:extLst>
              <a:ext uri="{FF2B5EF4-FFF2-40B4-BE49-F238E27FC236}">
                <a16:creationId xmlns:a16="http://schemas.microsoft.com/office/drawing/2014/main" id="{A1E59548-6293-4902-A4F6-1535D2063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016" y="1479547"/>
            <a:ext cx="4646615" cy="4646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2E15A8-659E-497E-928B-2B7C59F01BCC}"/>
              </a:ext>
            </a:extLst>
          </p:cNvPr>
          <p:cNvSpPr txBox="1"/>
          <p:nvPr/>
        </p:nvSpPr>
        <p:spPr>
          <a:xfrm>
            <a:off x="932225" y="1732547"/>
            <a:ext cx="37841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Compute parabola for each point.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Connect all the segments together.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Adjust the locations of the curves, to satisfy the geometric constraints.</a:t>
            </a:r>
          </a:p>
        </p:txBody>
      </p:sp>
    </p:spTree>
    <p:extLst>
      <p:ext uri="{BB962C8B-B14F-4D97-AF65-F5344CB8AC3E}">
        <p14:creationId xmlns:p14="http://schemas.microsoft.com/office/powerpoint/2010/main" val="358365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ED7CA-39A0-44CC-957A-DE23A447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Quadratic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7B6357-1F70-41D9-8BEC-232E007AA14D}"/>
                  </a:ext>
                </a:extLst>
              </p:cNvPr>
              <p:cNvSpPr txBox="1"/>
              <p:nvPr/>
            </p:nvSpPr>
            <p:spPr>
              <a:xfrm>
                <a:off x="251767" y="1451045"/>
                <a:ext cx="655064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7B6357-1F70-41D9-8BEC-232E007AA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67" y="1451045"/>
                <a:ext cx="6550645" cy="9541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51076-7DE0-4063-89B4-08671B542D63}"/>
              </a:ext>
            </a:extLst>
          </p:cNvPr>
          <p:cNvSpPr/>
          <p:nvPr/>
        </p:nvSpPr>
        <p:spPr>
          <a:xfrm>
            <a:off x="3297374" y="4350501"/>
            <a:ext cx="8266545" cy="1842098"/>
          </a:xfrm>
          <a:custGeom>
            <a:avLst/>
            <a:gdLst>
              <a:gd name="connsiteX0" fmla="*/ 0 w 6502400"/>
              <a:gd name="connsiteY0" fmla="*/ 0 h 105072"/>
              <a:gd name="connsiteX1" fmla="*/ 6502400 w 6502400"/>
              <a:gd name="connsiteY1" fmla="*/ 18472 h 105072"/>
              <a:gd name="connsiteX0" fmla="*/ 0 w 6502400"/>
              <a:gd name="connsiteY0" fmla="*/ 961100 h 986953"/>
              <a:gd name="connsiteX1" fmla="*/ 6502400 w 6502400"/>
              <a:gd name="connsiteY1" fmla="*/ 979572 h 986953"/>
              <a:gd name="connsiteX0" fmla="*/ 0 w 6502400"/>
              <a:gd name="connsiteY0" fmla="*/ 1686218 h 1704690"/>
              <a:gd name="connsiteX1" fmla="*/ 6502400 w 6502400"/>
              <a:gd name="connsiteY1" fmla="*/ 1704690 h 1704690"/>
              <a:gd name="connsiteX0" fmla="*/ 0 w 8238836"/>
              <a:gd name="connsiteY0" fmla="*/ 1704762 h 1704762"/>
              <a:gd name="connsiteX1" fmla="*/ 8238836 w 8238836"/>
              <a:gd name="connsiteY1" fmla="*/ 1686288 h 1704762"/>
              <a:gd name="connsiteX0" fmla="*/ 0 w 8238836"/>
              <a:gd name="connsiteY0" fmla="*/ 1775152 h 1775152"/>
              <a:gd name="connsiteX1" fmla="*/ 8238836 w 8238836"/>
              <a:gd name="connsiteY1" fmla="*/ 1756678 h 1775152"/>
              <a:gd name="connsiteX0" fmla="*/ 0 w 8266545"/>
              <a:gd name="connsiteY0" fmla="*/ 1770361 h 1770361"/>
              <a:gd name="connsiteX1" fmla="*/ 8266545 w 8266545"/>
              <a:gd name="connsiteY1" fmla="*/ 1761123 h 1770361"/>
              <a:gd name="connsiteX0" fmla="*/ 0 w 8266545"/>
              <a:gd name="connsiteY0" fmla="*/ 1842098 h 1842098"/>
              <a:gd name="connsiteX1" fmla="*/ 8266545 w 8266545"/>
              <a:gd name="connsiteY1" fmla="*/ 1832860 h 18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66545" h="1842098">
                <a:moveTo>
                  <a:pt x="0" y="1842098"/>
                </a:moveTo>
                <a:cubicBezTo>
                  <a:pt x="3636817" y="-600920"/>
                  <a:pt x="6396182" y="-624013"/>
                  <a:pt x="8266545" y="1832860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14F724-39CE-4158-8D1D-DBC0AA87A814}"/>
              </a:ext>
            </a:extLst>
          </p:cNvPr>
          <p:cNvCxnSpPr>
            <a:cxnSpLocks/>
          </p:cNvCxnSpPr>
          <p:nvPr/>
        </p:nvCxnSpPr>
        <p:spPr>
          <a:xfrm>
            <a:off x="8839192" y="2512874"/>
            <a:ext cx="2724728" cy="3638544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166D8C-A78B-49E5-A1F0-8364C25F80E4}"/>
              </a:ext>
            </a:extLst>
          </p:cNvPr>
          <p:cNvCxnSpPr>
            <a:cxnSpLocks/>
          </p:cNvCxnSpPr>
          <p:nvPr/>
        </p:nvCxnSpPr>
        <p:spPr>
          <a:xfrm flipV="1">
            <a:off x="3260429" y="2512874"/>
            <a:ext cx="5578763" cy="3707434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30500B-A2F7-4705-B00F-33662FBA909C}"/>
                  </a:ext>
                </a:extLst>
              </p:cNvPr>
              <p:cNvSpPr txBox="1"/>
              <p:nvPr/>
            </p:nvSpPr>
            <p:spPr>
              <a:xfrm>
                <a:off x="2946792" y="5333883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30500B-A2F7-4705-B00F-33662FBA9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792" y="5333883"/>
                <a:ext cx="66422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E7AE59-E7B9-43D5-84C6-1C2BB2441D6C}"/>
                  </a:ext>
                </a:extLst>
              </p:cNvPr>
              <p:cNvSpPr txBox="1"/>
              <p:nvPr/>
            </p:nvSpPr>
            <p:spPr>
              <a:xfrm>
                <a:off x="8934395" y="2143542"/>
                <a:ext cx="6559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E7AE59-E7B9-43D5-84C6-1C2BB2441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395" y="2143542"/>
                <a:ext cx="65594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EB2FE1-BE03-4E59-82C3-E1C0897B7094}"/>
                  </a:ext>
                </a:extLst>
              </p:cNvPr>
              <p:cNvSpPr txBox="1"/>
              <p:nvPr/>
            </p:nvSpPr>
            <p:spPr>
              <a:xfrm>
                <a:off x="11369955" y="5269671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EB2FE1-BE03-4E59-82C3-E1C0897B7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9955" y="5269671"/>
                <a:ext cx="66422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8E9B17-0911-49F6-9CE6-16C2947D98CC}"/>
                  </a:ext>
                </a:extLst>
              </p:cNvPr>
              <p:cNvSpPr txBox="1"/>
              <p:nvPr/>
            </p:nvSpPr>
            <p:spPr>
              <a:xfrm>
                <a:off x="107757" y="2693636"/>
                <a:ext cx="6838667" cy="989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8E9B17-0911-49F6-9CE6-16C2947D9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57" y="2693636"/>
                <a:ext cx="6838667" cy="9894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D9715A-1EEE-4672-A295-CAF31D1A9F2F}"/>
              </a:ext>
            </a:extLst>
          </p:cNvPr>
          <p:cNvCxnSpPr>
            <a:cxnSpLocks/>
          </p:cNvCxnSpPr>
          <p:nvPr/>
        </p:nvCxnSpPr>
        <p:spPr>
          <a:xfrm>
            <a:off x="6096000" y="4313557"/>
            <a:ext cx="4100945" cy="1829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28CD9ED-3B13-45F7-8880-A8D9BF65E4C8}"/>
                  </a:ext>
                </a:extLst>
              </p:cNvPr>
              <p:cNvSpPr txBox="1"/>
              <p:nvPr/>
            </p:nvSpPr>
            <p:spPr>
              <a:xfrm>
                <a:off x="7887854" y="4488934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28CD9ED-3B13-45F7-8880-A8D9BF65E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854" y="4488934"/>
                <a:ext cx="33457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D0296689-8531-49FB-824A-BDA994C46290}"/>
              </a:ext>
            </a:extLst>
          </p:cNvPr>
          <p:cNvSpPr/>
          <p:nvPr/>
        </p:nvSpPr>
        <p:spPr>
          <a:xfrm>
            <a:off x="8055143" y="4285759"/>
            <a:ext cx="110837" cy="110837"/>
          </a:xfrm>
          <a:prstGeom prst="ellipse">
            <a:avLst/>
          </a:prstGeom>
          <a:solidFill>
            <a:srgbClr val="5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7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ED7CA-39A0-44CC-957A-DE23A447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Quadratic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51076-7DE0-4063-89B4-08671B542D63}"/>
              </a:ext>
            </a:extLst>
          </p:cNvPr>
          <p:cNvSpPr/>
          <p:nvPr/>
        </p:nvSpPr>
        <p:spPr>
          <a:xfrm>
            <a:off x="3297374" y="4350501"/>
            <a:ext cx="8266545" cy="1842098"/>
          </a:xfrm>
          <a:custGeom>
            <a:avLst/>
            <a:gdLst>
              <a:gd name="connsiteX0" fmla="*/ 0 w 6502400"/>
              <a:gd name="connsiteY0" fmla="*/ 0 h 105072"/>
              <a:gd name="connsiteX1" fmla="*/ 6502400 w 6502400"/>
              <a:gd name="connsiteY1" fmla="*/ 18472 h 105072"/>
              <a:gd name="connsiteX0" fmla="*/ 0 w 6502400"/>
              <a:gd name="connsiteY0" fmla="*/ 961100 h 986953"/>
              <a:gd name="connsiteX1" fmla="*/ 6502400 w 6502400"/>
              <a:gd name="connsiteY1" fmla="*/ 979572 h 986953"/>
              <a:gd name="connsiteX0" fmla="*/ 0 w 6502400"/>
              <a:gd name="connsiteY0" fmla="*/ 1686218 h 1704690"/>
              <a:gd name="connsiteX1" fmla="*/ 6502400 w 6502400"/>
              <a:gd name="connsiteY1" fmla="*/ 1704690 h 1704690"/>
              <a:gd name="connsiteX0" fmla="*/ 0 w 8238836"/>
              <a:gd name="connsiteY0" fmla="*/ 1704762 h 1704762"/>
              <a:gd name="connsiteX1" fmla="*/ 8238836 w 8238836"/>
              <a:gd name="connsiteY1" fmla="*/ 1686288 h 1704762"/>
              <a:gd name="connsiteX0" fmla="*/ 0 w 8238836"/>
              <a:gd name="connsiteY0" fmla="*/ 1775152 h 1775152"/>
              <a:gd name="connsiteX1" fmla="*/ 8238836 w 8238836"/>
              <a:gd name="connsiteY1" fmla="*/ 1756678 h 1775152"/>
              <a:gd name="connsiteX0" fmla="*/ 0 w 8266545"/>
              <a:gd name="connsiteY0" fmla="*/ 1770361 h 1770361"/>
              <a:gd name="connsiteX1" fmla="*/ 8266545 w 8266545"/>
              <a:gd name="connsiteY1" fmla="*/ 1761123 h 1770361"/>
              <a:gd name="connsiteX0" fmla="*/ 0 w 8266545"/>
              <a:gd name="connsiteY0" fmla="*/ 1842098 h 1842098"/>
              <a:gd name="connsiteX1" fmla="*/ 8266545 w 8266545"/>
              <a:gd name="connsiteY1" fmla="*/ 1832860 h 18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66545" h="1842098">
                <a:moveTo>
                  <a:pt x="0" y="1842098"/>
                </a:moveTo>
                <a:cubicBezTo>
                  <a:pt x="3636817" y="-600920"/>
                  <a:pt x="6396182" y="-624013"/>
                  <a:pt x="8266545" y="1832860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14F724-39CE-4158-8D1D-DBC0AA87A814}"/>
              </a:ext>
            </a:extLst>
          </p:cNvPr>
          <p:cNvCxnSpPr>
            <a:cxnSpLocks/>
          </p:cNvCxnSpPr>
          <p:nvPr/>
        </p:nvCxnSpPr>
        <p:spPr>
          <a:xfrm>
            <a:off x="8839192" y="2512874"/>
            <a:ext cx="2724728" cy="3638544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166D8C-A78B-49E5-A1F0-8364C25F80E4}"/>
              </a:ext>
            </a:extLst>
          </p:cNvPr>
          <p:cNvCxnSpPr>
            <a:cxnSpLocks/>
          </p:cNvCxnSpPr>
          <p:nvPr/>
        </p:nvCxnSpPr>
        <p:spPr>
          <a:xfrm flipV="1">
            <a:off x="3260429" y="2512874"/>
            <a:ext cx="5578763" cy="3707434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30500B-A2F7-4705-B00F-33662FBA909C}"/>
                  </a:ext>
                </a:extLst>
              </p:cNvPr>
              <p:cNvSpPr txBox="1"/>
              <p:nvPr/>
            </p:nvSpPr>
            <p:spPr>
              <a:xfrm>
                <a:off x="2946792" y="5333883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30500B-A2F7-4705-B00F-33662FBA9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792" y="5333883"/>
                <a:ext cx="66422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E7AE59-E7B9-43D5-84C6-1C2BB2441D6C}"/>
                  </a:ext>
                </a:extLst>
              </p:cNvPr>
              <p:cNvSpPr txBox="1"/>
              <p:nvPr/>
            </p:nvSpPr>
            <p:spPr>
              <a:xfrm>
                <a:off x="8934395" y="2143542"/>
                <a:ext cx="6559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E7AE59-E7B9-43D5-84C6-1C2BB2441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395" y="2143542"/>
                <a:ext cx="6559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EB2FE1-BE03-4E59-82C3-E1C0897B7094}"/>
                  </a:ext>
                </a:extLst>
              </p:cNvPr>
              <p:cNvSpPr txBox="1"/>
              <p:nvPr/>
            </p:nvSpPr>
            <p:spPr>
              <a:xfrm>
                <a:off x="11369955" y="5269671"/>
                <a:ext cx="66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EB2FE1-BE03-4E59-82C3-E1C0897B7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9955" y="5269671"/>
                <a:ext cx="66422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42636-50AB-4B65-8299-0F67491D74D5}"/>
              </a:ext>
            </a:extLst>
          </p:cNvPr>
          <p:cNvCxnSpPr>
            <a:cxnSpLocks/>
          </p:cNvCxnSpPr>
          <p:nvPr/>
        </p:nvCxnSpPr>
        <p:spPr>
          <a:xfrm>
            <a:off x="6096000" y="4313557"/>
            <a:ext cx="4100945" cy="1829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A93DF1-8FB9-45E8-B08D-1DA75D3F78B2}"/>
                  </a:ext>
                </a:extLst>
              </p:cNvPr>
              <p:cNvSpPr txBox="1"/>
              <p:nvPr/>
            </p:nvSpPr>
            <p:spPr>
              <a:xfrm>
                <a:off x="7887854" y="4488934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A93DF1-8FB9-45E8-B08D-1DA75D3F7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854" y="4488934"/>
                <a:ext cx="33457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5D3F50-F3CF-4BDB-AE17-BCA70D427D26}"/>
                  </a:ext>
                </a:extLst>
              </p:cNvPr>
              <p:cNvSpPr txBox="1"/>
              <p:nvPr/>
            </p:nvSpPr>
            <p:spPr>
              <a:xfrm>
                <a:off x="535701" y="1815535"/>
                <a:ext cx="2237727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5D3F50-F3CF-4BDB-AE17-BCA70D427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01" y="1815535"/>
                <a:ext cx="2237727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E7006A-49B0-405E-841E-02EAD36DB576}"/>
                  </a:ext>
                </a:extLst>
              </p:cNvPr>
              <p:cNvSpPr txBox="1"/>
              <p:nvPr/>
            </p:nvSpPr>
            <p:spPr>
              <a:xfrm>
                <a:off x="2601656" y="1552487"/>
                <a:ext cx="4943533" cy="100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⋅(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E7006A-49B0-405E-841E-02EAD36DB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656" y="1552487"/>
                <a:ext cx="4943533" cy="10016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30ED6BD-8829-4899-99CA-507E11374CA2}"/>
              </a:ext>
            </a:extLst>
          </p:cNvPr>
          <p:cNvSpPr/>
          <p:nvPr/>
        </p:nvSpPr>
        <p:spPr>
          <a:xfrm>
            <a:off x="8055143" y="4285759"/>
            <a:ext cx="110837" cy="110837"/>
          </a:xfrm>
          <a:prstGeom prst="ellipse">
            <a:avLst/>
          </a:prstGeom>
          <a:solidFill>
            <a:srgbClr val="5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D2E996-5E47-45C0-B944-AB87C32CED4F}"/>
                  </a:ext>
                </a:extLst>
              </p:cNvPr>
              <p:cNvSpPr txBox="1"/>
              <p:nvPr/>
            </p:nvSpPr>
            <p:spPr>
              <a:xfrm>
                <a:off x="729666" y="3913684"/>
                <a:ext cx="17938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D2E996-5E47-45C0-B944-AB87C32CE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66" y="3913684"/>
                <a:ext cx="17938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ACC82A-B4BA-4F0D-982F-AED88BC97FB9}"/>
                  </a:ext>
                </a:extLst>
              </p:cNvPr>
              <p:cNvSpPr txBox="1"/>
              <p:nvPr/>
            </p:nvSpPr>
            <p:spPr>
              <a:xfrm>
                <a:off x="7972701" y="3657935"/>
                <a:ext cx="4980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ACC82A-B4BA-4F0D-982F-AED88BC97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701" y="3657935"/>
                <a:ext cx="49802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9775065-79D5-49B5-80F6-30FE6432381E}"/>
              </a:ext>
            </a:extLst>
          </p:cNvPr>
          <p:cNvSpPr txBox="1"/>
          <p:nvPr/>
        </p:nvSpPr>
        <p:spPr>
          <a:xfrm>
            <a:off x="643466" y="3001320"/>
            <a:ext cx="141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Salient point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D5B343F-4203-42B4-BE36-C0693AB095CB}"/>
              </a:ext>
            </a:extLst>
          </p:cNvPr>
          <p:cNvSpPr/>
          <p:nvPr/>
        </p:nvSpPr>
        <p:spPr>
          <a:xfrm>
            <a:off x="1215416" y="3346079"/>
            <a:ext cx="273121" cy="5847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CED361D3-99E4-4579-BEFA-07010AA7CFF1}"/>
              </a:ext>
            </a:extLst>
          </p:cNvPr>
          <p:cNvSpPr/>
          <p:nvPr/>
        </p:nvSpPr>
        <p:spPr>
          <a:xfrm>
            <a:off x="2099695" y="4498459"/>
            <a:ext cx="219312" cy="543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A07F32-A994-48ED-8370-78A91C2A64B9}"/>
              </a:ext>
            </a:extLst>
          </p:cNvPr>
          <p:cNvSpPr txBox="1"/>
          <p:nvPr/>
        </p:nvSpPr>
        <p:spPr>
          <a:xfrm>
            <a:off x="1706704" y="5120847"/>
            <a:ext cx="141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point</a:t>
            </a:r>
          </a:p>
        </p:txBody>
      </p:sp>
    </p:spTree>
    <p:extLst>
      <p:ext uri="{BB962C8B-B14F-4D97-AF65-F5344CB8AC3E}">
        <p14:creationId xmlns:p14="http://schemas.microsoft.com/office/powerpoint/2010/main" val="2996067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B71D-E7F6-47F0-97D9-41490164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9F6ECD2-DA4A-40C6-A2C1-B377F63B73DE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609600" y="1479550"/>
                <a:ext cx="10972800" cy="220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acc>
                                              <m:accPr>
                                                <m:chr m:val="̃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d>
                                  <m:d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acc>
                                      <m:accPr>
                                        <m:chr m:val="̃"/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acc>
                                  </m:e>
                                </m:d>
                                <m:acc>
                                  <m:accPr>
                                    <m:chr m:val="̃"/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acc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acc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⋅(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−2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9F6ECD2-DA4A-40C6-A2C1-B377F63B73D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9550"/>
                <a:ext cx="10972800" cy="22048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14B282-6874-4791-828E-B592A1A30170}"/>
                  </a:ext>
                </a:extLst>
              </p:cNvPr>
              <p:cNvSpPr txBox="1"/>
              <p:nvPr/>
            </p:nvSpPr>
            <p:spPr>
              <a:xfrm>
                <a:off x="3833365" y="4079587"/>
                <a:ext cx="449783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C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14B282-6874-4791-828E-B592A1A30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365" y="4079587"/>
                <a:ext cx="449783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98AD4B-70B6-4A4B-872B-423EE8A8B278}"/>
                  </a:ext>
                </a:extLst>
              </p:cNvPr>
              <p:cNvSpPr txBox="1"/>
              <p:nvPr/>
            </p:nvSpPr>
            <p:spPr>
              <a:xfrm>
                <a:off x="2438400" y="5219700"/>
                <a:ext cx="7455054" cy="97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Coefficients A, B, C, D are only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We proved there’s a unique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∈(0,1)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98AD4B-70B6-4A4B-872B-423EE8A8B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219700"/>
                <a:ext cx="7455054" cy="976421"/>
              </a:xfrm>
              <a:prstGeom prst="rect">
                <a:avLst/>
              </a:prstGeom>
              <a:blipFill>
                <a:blip r:embed="rId4"/>
                <a:stretch>
                  <a:fillRect l="-1635" t="-562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id="{C04D3614-3F37-41E3-ACB3-03F72B414F27}"/>
              </a:ext>
            </a:extLst>
          </p:cNvPr>
          <p:cNvSpPr/>
          <p:nvPr/>
        </p:nvSpPr>
        <p:spPr>
          <a:xfrm>
            <a:off x="5848539" y="3141552"/>
            <a:ext cx="488887" cy="85102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89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C96CC-C3B8-49D6-985E-F6617DED1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4485-5762-48BE-B225-59BFA287D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Geometric Meaning: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3FA60-3B07-4BF7-B8B2-DAF3F5873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2007674"/>
            <a:ext cx="8976957" cy="3848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4CA38-4EC2-42B1-9F57-D2D87E92A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2007674"/>
            <a:ext cx="8976956" cy="38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39AC2-BFD8-46B1-952A-4583C266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E6D44-25D7-4B87-BDE1-3FD4586D2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terThree">
            <a:hlinkClick r:id="" action="ppaction://media"/>
            <a:extLst>
              <a:ext uri="{FF2B5EF4-FFF2-40B4-BE49-F238E27FC236}">
                <a16:creationId xmlns:a16="http://schemas.microsoft.com/office/drawing/2014/main" id="{F3C85B52-1923-4FCB-8173-DDECC0C1D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4CFF-1BA3-4459-B9D9-9C0B9460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 Connection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A04316-B6FC-4D4E-8167-1F68192781AC}"/>
              </a:ext>
            </a:extLst>
          </p:cNvPr>
          <p:cNvGrpSpPr/>
          <p:nvPr/>
        </p:nvGrpSpPr>
        <p:grpSpPr>
          <a:xfrm rot="20865684">
            <a:off x="575828" y="1836091"/>
            <a:ext cx="2286000" cy="933450"/>
            <a:chOff x="1866900" y="2428875"/>
            <a:chExt cx="2286000" cy="93345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C22873A-7383-490F-A961-722B9FAB1004}"/>
                </a:ext>
              </a:extLst>
            </p:cNvPr>
            <p:cNvSpPr/>
            <p:nvPr/>
          </p:nvSpPr>
          <p:spPr>
            <a:xfrm>
              <a:off x="1866900" y="2839742"/>
              <a:ext cx="2286000" cy="522583"/>
            </a:xfrm>
            <a:custGeom>
              <a:avLst/>
              <a:gdLst>
                <a:gd name="connsiteX0" fmla="*/ 0 w 2286000"/>
                <a:gd name="connsiteY0" fmla="*/ 237213 h 237213"/>
                <a:gd name="connsiteX1" fmla="*/ 2286000 w 2286000"/>
                <a:gd name="connsiteY1" fmla="*/ 18138 h 237213"/>
                <a:gd name="connsiteX0" fmla="*/ 0 w 2286000"/>
                <a:gd name="connsiteY0" fmla="*/ 366333 h 366333"/>
                <a:gd name="connsiteX1" fmla="*/ 2286000 w 2286000"/>
                <a:gd name="connsiteY1" fmla="*/ 147258 h 366333"/>
                <a:gd name="connsiteX0" fmla="*/ 0 w 2286000"/>
                <a:gd name="connsiteY0" fmla="*/ 522583 h 522583"/>
                <a:gd name="connsiteX1" fmla="*/ 2286000 w 2286000"/>
                <a:gd name="connsiteY1" fmla="*/ 303508 h 52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00" h="522583">
                  <a:moveTo>
                    <a:pt x="0" y="522583"/>
                  </a:moveTo>
                  <a:cubicBezTo>
                    <a:pt x="790575" y="-88605"/>
                    <a:pt x="1495425" y="-166392"/>
                    <a:pt x="2286000" y="303508"/>
                  </a:cubicBezTo>
                </a:path>
              </a:pathLst>
            </a:cu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E03E9C6-EC09-4BC0-B176-0453C63BBD55}"/>
                </a:ext>
              </a:extLst>
            </p:cNvPr>
            <p:cNvCxnSpPr/>
            <p:nvPr/>
          </p:nvCxnSpPr>
          <p:spPr>
            <a:xfrm flipV="1">
              <a:off x="1876425" y="2428875"/>
              <a:ext cx="1114425" cy="933450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D8D456F-5A55-4D7B-BE39-48983A6CAF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90851" y="2428875"/>
              <a:ext cx="1152524" cy="704850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40BC26-CB27-4550-8746-272AA5C59094}"/>
              </a:ext>
            </a:extLst>
          </p:cNvPr>
          <p:cNvGrpSpPr/>
          <p:nvPr/>
        </p:nvGrpSpPr>
        <p:grpSpPr>
          <a:xfrm rot="20732230">
            <a:off x="2980303" y="1893118"/>
            <a:ext cx="3136858" cy="1292898"/>
            <a:chOff x="6948918" y="2697724"/>
            <a:chExt cx="3136858" cy="129289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98B1D8-B355-4BD9-9B64-0DA8F9F613A3}"/>
                </a:ext>
              </a:extLst>
            </p:cNvPr>
            <p:cNvSpPr/>
            <p:nvPr/>
          </p:nvSpPr>
          <p:spPr>
            <a:xfrm rot="2327475">
              <a:off x="6948918" y="2907600"/>
              <a:ext cx="3136858" cy="894830"/>
            </a:xfrm>
            <a:custGeom>
              <a:avLst/>
              <a:gdLst>
                <a:gd name="connsiteX0" fmla="*/ 0 w 2286000"/>
                <a:gd name="connsiteY0" fmla="*/ 237213 h 237213"/>
                <a:gd name="connsiteX1" fmla="*/ 2286000 w 2286000"/>
                <a:gd name="connsiteY1" fmla="*/ 18138 h 237213"/>
                <a:gd name="connsiteX0" fmla="*/ 0 w 2286000"/>
                <a:gd name="connsiteY0" fmla="*/ 366333 h 366333"/>
                <a:gd name="connsiteX1" fmla="*/ 2286000 w 2286000"/>
                <a:gd name="connsiteY1" fmla="*/ 147258 h 366333"/>
                <a:gd name="connsiteX0" fmla="*/ 0 w 2286000"/>
                <a:gd name="connsiteY0" fmla="*/ 522583 h 522583"/>
                <a:gd name="connsiteX1" fmla="*/ 2286000 w 2286000"/>
                <a:gd name="connsiteY1" fmla="*/ 303508 h 522583"/>
                <a:gd name="connsiteX0" fmla="*/ 0 w 3032921"/>
                <a:gd name="connsiteY0" fmla="*/ 955281 h 955281"/>
                <a:gd name="connsiteX1" fmla="*/ 3032921 w 3032921"/>
                <a:gd name="connsiteY1" fmla="*/ 160294 h 955281"/>
                <a:gd name="connsiteX0" fmla="*/ 0 w 3032921"/>
                <a:gd name="connsiteY0" fmla="*/ 812838 h 812838"/>
                <a:gd name="connsiteX1" fmla="*/ 3032921 w 3032921"/>
                <a:gd name="connsiteY1" fmla="*/ 17851 h 812838"/>
                <a:gd name="connsiteX0" fmla="*/ 0 w 3168151"/>
                <a:gd name="connsiteY0" fmla="*/ 870318 h 870318"/>
                <a:gd name="connsiteX1" fmla="*/ 3168151 w 3168151"/>
                <a:gd name="connsiteY1" fmla="*/ 15518 h 870318"/>
                <a:gd name="connsiteX0" fmla="*/ 0 w 3136858"/>
                <a:gd name="connsiteY0" fmla="*/ 893273 h 893273"/>
                <a:gd name="connsiteX1" fmla="*/ 3136858 w 3136858"/>
                <a:gd name="connsiteY1" fmla="*/ 14744 h 893273"/>
                <a:gd name="connsiteX0" fmla="*/ 0 w 3136858"/>
                <a:gd name="connsiteY0" fmla="*/ 894830 h 894830"/>
                <a:gd name="connsiteX1" fmla="*/ 3136858 w 3136858"/>
                <a:gd name="connsiteY1" fmla="*/ 16301 h 89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36858" h="894830">
                  <a:moveTo>
                    <a:pt x="0" y="894830"/>
                  </a:moveTo>
                  <a:cubicBezTo>
                    <a:pt x="788978" y="236044"/>
                    <a:pt x="1817575" y="-77521"/>
                    <a:pt x="3136858" y="16301"/>
                  </a:cubicBezTo>
                </a:path>
              </a:pathLst>
            </a:cu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654F77-316E-48E8-A0E9-08AAE6858B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2300" y="2697724"/>
              <a:ext cx="1636448" cy="1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3CFB18-ECD9-4EBC-9C67-12A7196FFD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08750" y="2697726"/>
              <a:ext cx="1397065" cy="1292896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91A19E-D334-405D-A5F8-2418C48FC24A}"/>
              </a:ext>
            </a:extLst>
          </p:cNvPr>
          <p:cNvSpPr txBox="1"/>
          <p:nvPr/>
        </p:nvSpPr>
        <p:spPr>
          <a:xfrm>
            <a:off x="1473815" y="3393864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Degree of constraints: 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9A0E4-9A84-4E29-8449-50C08460AA33}"/>
              </a:ext>
            </a:extLst>
          </p:cNvPr>
          <p:cNvGrpSpPr/>
          <p:nvPr/>
        </p:nvGrpSpPr>
        <p:grpSpPr>
          <a:xfrm rot="19553775">
            <a:off x="6276514" y="1758361"/>
            <a:ext cx="2286000" cy="933450"/>
            <a:chOff x="1866900" y="2428875"/>
            <a:chExt cx="2286000" cy="93345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0F4537A-6317-4C12-B1A6-A57E03FD58A8}"/>
                </a:ext>
              </a:extLst>
            </p:cNvPr>
            <p:cNvSpPr/>
            <p:nvPr/>
          </p:nvSpPr>
          <p:spPr>
            <a:xfrm>
              <a:off x="1866900" y="2839742"/>
              <a:ext cx="2286000" cy="522583"/>
            </a:xfrm>
            <a:custGeom>
              <a:avLst/>
              <a:gdLst>
                <a:gd name="connsiteX0" fmla="*/ 0 w 2286000"/>
                <a:gd name="connsiteY0" fmla="*/ 237213 h 237213"/>
                <a:gd name="connsiteX1" fmla="*/ 2286000 w 2286000"/>
                <a:gd name="connsiteY1" fmla="*/ 18138 h 237213"/>
                <a:gd name="connsiteX0" fmla="*/ 0 w 2286000"/>
                <a:gd name="connsiteY0" fmla="*/ 366333 h 366333"/>
                <a:gd name="connsiteX1" fmla="*/ 2286000 w 2286000"/>
                <a:gd name="connsiteY1" fmla="*/ 147258 h 366333"/>
                <a:gd name="connsiteX0" fmla="*/ 0 w 2286000"/>
                <a:gd name="connsiteY0" fmla="*/ 522583 h 522583"/>
                <a:gd name="connsiteX1" fmla="*/ 2286000 w 2286000"/>
                <a:gd name="connsiteY1" fmla="*/ 303508 h 52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00" h="522583">
                  <a:moveTo>
                    <a:pt x="0" y="522583"/>
                  </a:moveTo>
                  <a:cubicBezTo>
                    <a:pt x="790575" y="-88605"/>
                    <a:pt x="1495425" y="-166392"/>
                    <a:pt x="2286000" y="303508"/>
                  </a:cubicBezTo>
                </a:path>
              </a:pathLst>
            </a:cu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4054A4-EBCD-457A-8FF4-F0FC9E16C79A}"/>
                </a:ext>
              </a:extLst>
            </p:cNvPr>
            <p:cNvCxnSpPr/>
            <p:nvPr/>
          </p:nvCxnSpPr>
          <p:spPr>
            <a:xfrm flipV="1">
              <a:off x="1876425" y="2428875"/>
              <a:ext cx="1114425" cy="933450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025F6A-D39F-4156-A8B8-19C2E3D41C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90851" y="2428875"/>
              <a:ext cx="1152524" cy="704850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2DB8E7-4B83-4EA6-9B2F-244053659228}"/>
              </a:ext>
            </a:extLst>
          </p:cNvPr>
          <p:cNvGrpSpPr/>
          <p:nvPr/>
        </p:nvGrpSpPr>
        <p:grpSpPr>
          <a:xfrm>
            <a:off x="8471312" y="1781289"/>
            <a:ext cx="3136858" cy="1292898"/>
            <a:chOff x="6948918" y="2697724"/>
            <a:chExt cx="3136858" cy="129289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7A643D-1C3C-4AE9-98E7-273EECF10D83}"/>
                </a:ext>
              </a:extLst>
            </p:cNvPr>
            <p:cNvSpPr/>
            <p:nvPr/>
          </p:nvSpPr>
          <p:spPr>
            <a:xfrm rot="2327475">
              <a:off x="6948918" y="2907600"/>
              <a:ext cx="3136858" cy="894830"/>
            </a:xfrm>
            <a:custGeom>
              <a:avLst/>
              <a:gdLst>
                <a:gd name="connsiteX0" fmla="*/ 0 w 2286000"/>
                <a:gd name="connsiteY0" fmla="*/ 237213 h 237213"/>
                <a:gd name="connsiteX1" fmla="*/ 2286000 w 2286000"/>
                <a:gd name="connsiteY1" fmla="*/ 18138 h 237213"/>
                <a:gd name="connsiteX0" fmla="*/ 0 w 2286000"/>
                <a:gd name="connsiteY0" fmla="*/ 366333 h 366333"/>
                <a:gd name="connsiteX1" fmla="*/ 2286000 w 2286000"/>
                <a:gd name="connsiteY1" fmla="*/ 147258 h 366333"/>
                <a:gd name="connsiteX0" fmla="*/ 0 w 2286000"/>
                <a:gd name="connsiteY0" fmla="*/ 522583 h 522583"/>
                <a:gd name="connsiteX1" fmla="*/ 2286000 w 2286000"/>
                <a:gd name="connsiteY1" fmla="*/ 303508 h 522583"/>
                <a:gd name="connsiteX0" fmla="*/ 0 w 3032921"/>
                <a:gd name="connsiteY0" fmla="*/ 955281 h 955281"/>
                <a:gd name="connsiteX1" fmla="*/ 3032921 w 3032921"/>
                <a:gd name="connsiteY1" fmla="*/ 160294 h 955281"/>
                <a:gd name="connsiteX0" fmla="*/ 0 w 3032921"/>
                <a:gd name="connsiteY0" fmla="*/ 812838 h 812838"/>
                <a:gd name="connsiteX1" fmla="*/ 3032921 w 3032921"/>
                <a:gd name="connsiteY1" fmla="*/ 17851 h 812838"/>
                <a:gd name="connsiteX0" fmla="*/ 0 w 3168151"/>
                <a:gd name="connsiteY0" fmla="*/ 870318 h 870318"/>
                <a:gd name="connsiteX1" fmla="*/ 3168151 w 3168151"/>
                <a:gd name="connsiteY1" fmla="*/ 15518 h 870318"/>
                <a:gd name="connsiteX0" fmla="*/ 0 w 3136858"/>
                <a:gd name="connsiteY0" fmla="*/ 893273 h 893273"/>
                <a:gd name="connsiteX1" fmla="*/ 3136858 w 3136858"/>
                <a:gd name="connsiteY1" fmla="*/ 14744 h 893273"/>
                <a:gd name="connsiteX0" fmla="*/ 0 w 3136858"/>
                <a:gd name="connsiteY0" fmla="*/ 894830 h 894830"/>
                <a:gd name="connsiteX1" fmla="*/ 3136858 w 3136858"/>
                <a:gd name="connsiteY1" fmla="*/ 16301 h 89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36858" h="894830">
                  <a:moveTo>
                    <a:pt x="0" y="894830"/>
                  </a:moveTo>
                  <a:cubicBezTo>
                    <a:pt x="788978" y="236044"/>
                    <a:pt x="1817575" y="-77521"/>
                    <a:pt x="3136858" y="16301"/>
                  </a:cubicBezTo>
                </a:path>
              </a:pathLst>
            </a:cu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EF7782-0274-44CE-885A-CA7165BC6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2300" y="2697724"/>
              <a:ext cx="1636448" cy="1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E8C6CE-274E-4959-A0FE-18545BDCF9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08750" y="2697726"/>
              <a:ext cx="1397065" cy="1292896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A7E7ECB-0A9B-4897-BC0D-05495607FF5F}"/>
              </a:ext>
            </a:extLst>
          </p:cNvPr>
          <p:cNvSpPr txBox="1"/>
          <p:nvPr/>
        </p:nvSpPr>
        <p:spPr>
          <a:xfrm>
            <a:off x="7303730" y="3425271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Degree of constraints: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C9025E6-841C-4811-9247-73F6F15D19D1}"/>
                  </a:ext>
                </a:extLst>
              </p:cNvPr>
              <p:cNvSpPr txBox="1"/>
              <p:nvPr/>
            </p:nvSpPr>
            <p:spPr>
              <a:xfrm>
                <a:off x="2505959" y="2571650"/>
                <a:ext cx="7509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C9025E6-841C-4811-9247-73F6F15D1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59" y="2571650"/>
                <a:ext cx="750911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6AD319F-A7B1-4FF3-AA45-832EBE2E3010}"/>
                  </a:ext>
                </a:extLst>
              </p:cNvPr>
              <p:cNvSpPr txBox="1"/>
              <p:nvPr/>
            </p:nvSpPr>
            <p:spPr>
              <a:xfrm>
                <a:off x="8046121" y="2049892"/>
                <a:ext cx="7421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6AD319F-A7B1-4FF3-AA45-832EBE2E3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121" y="2049892"/>
                <a:ext cx="74212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B1213F3-E42C-4675-A4D5-BE48DC470B5B}"/>
                  </a:ext>
                </a:extLst>
              </p:cNvPr>
              <p:cNvSpPr txBox="1"/>
              <p:nvPr/>
            </p:nvSpPr>
            <p:spPr>
              <a:xfrm>
                <a:off x="3510524" y="5750748"/>
                <a:ext cx="55805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requires one more degree of constraint.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B1213F3-E42C-4675-A4D5-BE48DC470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524" y="5750748"/>
                <a:ext cx="5580567" cy="461665"/>
              </a:xfrm>
              <a:prstGeom prst="rect">
                <a:avLst/>
              </a:prstGeom>
              <a:blipFill>
                <a:blip r:embed="rId4"/>
                <a:stretch>
                  <a:fillRect l="-328" t="-10526" r="-76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41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92C6-2BE3-4811-8AC7-C7894F8E5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998CE-7AD1-4864-A18F-D4A22848B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400" y="1782618"/>
            <a:ext cx="6016978" cy="3837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D89979-639D-4AEF-813C-475A2543973A}"/>
              </a:ext>
            </a:extLst>
          </p:cNvPr>
          <p:cNvSpPr txBox="1"/>
          <p:nvPr/>
        </p:nvSpPr>
        <p:spPr>
          <a:xfrm>
            <a:off x="314037" y="1782618"/>
            <a:ext cx="53293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Classic Pen Tool in Photoshop, Illustrator, GIMP, etc.</a:t>
            </a:r>
          </a:p>
          <a:p>
            <a:endParaRPr lang="en-US" sz="3200" dirty="0"/>
          </a:p>
          <a:p>
            <a:r>
              <a:rPr lang="en-US" sz="3200" dirty="0"/>
              <a:t>Where to put the handles?</a:t>
            </a:r>
          </a:p>
          <a:p>
            <a:endParaRPr lang="en-US" sz="3200" dirty="0"/>
          </a:p>
          <a:p>
            <a:r>
              <a:rPr lang="en-US" sz="3200" dirty="0"/>
              <a:t>Which short cut key to hold?</a:t>
            </a:r>
          </a:p>
          <a:p>
            <a:endParaRPr lang="en-US" sz="3200" dirty="0"/>
          </a:p>
          <a:p>
            <a:r>
              <a:rPr lang="en-US" sz="3200" dirty="0"/>
              <a:t>Require skills.</a:t>
            </a:r>
          </a:p>
        </p:txBody>
      </p:sp>
    </p:spTree>
    <p:extLst>
      <p:ext uri="{BB962C8B-B14F-4D97-AF65-F5344CB8AC3E}">
        <p14:creationId xmlns:p14="http://schemas.microsoft.com/office/powerpoint/2010/main" val="4141039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B69C-9A49-46E3-8766-9A83F76B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424C8-FF4B-4E26-8EE8-360B436A7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B3809-4B95-409D-B79C-19C2912C7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14" y="1600200"/>
            <a:ext cx="7535337" cy="48205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E52D02-E066-490C-9EB3-17371DBF254F}"/>
              </a:ext>
            </a:extLst>
          </p:cNvPr>
          <p:cNvCxnSpPr/>
          <p:nvPr/>
        </p:nvCxnSpPr>
        <p:spPr>
          <a:xfrm flipV="1">
            <a:off x="5329068" y="1771650"/>
            <a:ext cx="1383030" cy="240030"/>
          </a:xfrm>
          <a:prstGeom prst="line">
            <a:avLst/>
          </a:prstGeom>
          <a:ln>
            <a:solidFill>
              <a:srgbClr val="FF99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2626CA-FF90-4E60-A455-CBE2589EE6CF}"/>
              </a:ext>
            </a:extLst>
          </p:cNvPr>
          <p:cNvSpPr txBox="1"/>
          <p:nvPr/>
        </p:nvSpPr>
        <p:spPr>
          <a:xfrm>
            <a:off x="2720340" y="2594610"/>
            <a:ext cx="43377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B4D755-A8FA-49B1-B6A2-E9402F542408}"/>
              </a:ext>
            </a:extLst>
          </p:cNvPr>
          <p:cNvSpPr txBox="1"/>
          <p:nvPr/>
        </p:nvSpPr>
        <p:spPr>
          <a:xfrm>
            <a:off x="8806575" y="1841006"/>
            <a:ext cx="4626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407FF-D869-48AE-8BD6-EAEF99205089}"/>
              </a:ext>
            </a:extLst>
          </p:cNvPr>
          <p:cNvSpPr txBox="1"/>
          <p:nvPr/>
        </p:nvSpPr>
        <p:spPr>
          <a:xfrm>
            <a:off x="5879114" y="2574224"/>
            <a:ext cx="4626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C83B9-1368-4847-B14D-126E913A0803}"/>
              </a:ext>
            </a:extLst>
          </p:cNvPr>
          <p:cNvSpPr txBox="1"/>
          <p:nvPr/>
        </p:nvSpPr>
        <p:spPr>
          <a:xfrm>
            <a:off x="4491639" y="4893885"/>
            <a:ext cx="305788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C=(1-</a:t>
            </a:r>
            <a:r>
              <a:rPr lang="el-GR" sz="4000" dirty="0">
                <a:solidFill>
                  <a:schemeClr val="tx1"/>
                </a:solidFill>
              </a:rPr>
              <a:t>λ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)B+</a:t>
            </a:r>
            <a:r>
              <a:rPr lang="el-GR" sz="4000" dirty="0">
                <a:solidFill>
                  <a:schemeClr val="tx1"/>
                </a:solidFill>
              </a:rPr>
              <a:t>λ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A30B3-0CEB-4C91-B284-FB6AA3BD91A5}"/>
              </a:ext>
            </a:extLst>
          </p:cNvPr>
          <p:cNvSpPr txBox="1"/>
          <p:nvPr/>
        </p:nvSpPr>
        <p:spPr>
          <a:xfrm>
            <a:off x="1676986" y="4707695"/>
            <a:ext cx="43377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E3BA4-0587-451D-BE80-5008EFFF06BD}"/>
              </a:ext>
            </a:extLst>
          </p:cNvPr>
          <p:cNvSpPr txBox="1"/>
          <p:nvPr/>
        </p:nvSpPr>
        <p:spPr>
          <a:xfrm>
            <a:off x="9882168" y="5492745"/>
            <a:ext cx="43377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0B8AC2-C2D6-45CE-9B07-CD882A998116}"/>
                  </a:ext>
                </a:extLst>
              </p:cNvPr>
              <p:cNvSpPr txBox="1"/>
              <p:nvPr/>
            </p:nvSpPr>
            <p:spPr>
              <a:xfrm>
                <a:off x="5724936" y="1256231"/>
                <a:ext cx="7421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0B8AC2-C2D6-45CE-9B07-CD882A998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936" y="1256231"/>
                <a:ext cx="74212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B34B97-1F52-4359-86BF-C6F060B9CE26}"/>
                  </a:ext>
                </a:extLst>
              </p:cNvPr>
              <p:cNvSpPr txBox="1"/>
              <p:nvPr/>
            </p:nvSpPr>
            <p:spPr>
              <a:xfrm>
                <a:off x="5490930" y="2260300"/>
                <a:ext cx="468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B34B97-1F52-4359-86BF-C6F060B9C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930" y="2260300"/>
                <a:ext cx="4680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C66583-DCFC-4F73-B0D4-980280AE1403}"/>
                  </a:ext>
                </a:extLst>
              </p:cNvPr>
              <p:cNvSpPr txBox="1"/>
              <p:nvPr/>
            </p:nvSpPr>
            <p:spPr>
              <a:xfrm>
                <a:off x="6147928" y="2127885"/>
                <a:ext cx="487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C66583-DCFC-4F73-B0D4-980280AE1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928" y="2127885"/>
                <a:ext cx="48782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89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B528-CC17-4A80-A6DA-C2282F42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199F8-C775-462B-88B7-7824B0189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68F22-9ECE-4307-AADC-B5BFD191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75" y="1591067"/>
            <a:ext cx="7619047" cy="4698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069FE8-B77D-4A14-9C33-2703C57ED68A}"/>
                  </a:ext>
                </a:extLst>
              </p:cNvPr>
              <p:cNvSpPr txBox="1"/>
              <p:nvPr/>
            </p:nvSpPr>
            <p:spPr>
              <a:xfrm>
                <a:off x="3338280" y="2344001"/>
                <a:ext cx="468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069FE8-B77D-4A14-9C33-2703C57ED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280" y="2344001"/>
                <a:ext cx="46801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4F20F-E8FA-47BF-B3ED-62ABA583E90E}"/>
                  </a:ext>
                </a:extLst>
              </p:cNvPr>
              <p:cNvSpPr txBox="1"/>
              <p:nvPr/>
            </p:nvSpPr>
            <p:spPr>
              <a:xfrm>
                <a:off x="7843373" y="2532477"/>
                <a:ext cx="487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4F20F-E8FA-47BF-B3ED-62ABA583E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373" y="2532477"/>
                <a:ext cx="48782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735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A228E-1189-4BD3-87C8-4986A6A7C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70" y="1478844"/>
            <a:ext cx="5032184" cy="3219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2EB484-5510-41CA-84AC-F6F048176F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Joint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2EB484-5510-41CA-84AC-F6F048176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90E116-6A0F-451D-B11B-439CE3941E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7022123" cy="4647321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ra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∈(0,1)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90E116-6A0F-451D-B11B-439CE3941E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7022123" cy="464732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B5FA66E-3F8E-4B55-BD45-4C7FD8EC30AC}"/>
              </a:ext>
            </a:extLst>
          </p:cNvPr>
          <p:cNvSpPr txBox="1"/>
          <p:nvPr/>
        </p:nvSpPr>
        <p:spPr>
          <a:xfrm>
            <a:off x="6347991" y="3167391"/>
            <a:ext cx="33117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67727-B648-41D7-965A-7DF85A6C8240}"/>
              </a:ext>
            </a:extLst>
          </p:cNvPr>
          <p:cNvSpPr txBox="1"/>
          <p:nvPr/>
        </p:nvSpPr>
        <p:spPr>
          <a:xfrm>
            <a:off x="7271865" y="1686457"/>
            <a:ext cx="33117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B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F051F-FB16-4668-941A-F7F60F253D82}"/>
              </a:ext>
            </a:extLst>
          </p:cNvPr>
          <p:cNvSpPr txBox="1"/>
          <p:nvPr/>
        </p:nvSpPr>
        <p:spPr>
          <a:xfrm>
            <a:off x="10885339" y="1246636"/>
            <a:ext cx="35201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A4522-E9EE-4219-AFD6-A1ACB240E255}"/>
              </a:ext>
            </a:extLst>
          </p:cNvPr>
          <p:cNvSpPr txBox="1"/>
          <p:nvPr/>
        </p:nvSpPr>
        <p:spPr>
          <a:xfrm>
            <a:off x="11545764" y="3802504"/>
            <a:ext cx="33117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A244B-B7F9-4AC5-9257-7F83C2073A91}"/>
              </a:ext>
            </a:extLst>
          </p:cNvPr>
          <p:cNvSpPr txBox="1"/>
          <p:nvPr/>
        </p:nvSpPr>
        <p:spPr>
          <a:xfrm>
            <a:off x="8680620" y="1403054"/>
            <a:ext cx="35201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578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0DC01D-493B-47A1-B554-9D4A46A2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77" y="1569078"/>
            <a:ext cx="4731444" cy="4659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2EB484-5510-41CA-84AC-F6F048176F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Joint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2EB484-5510-41CA-84AC-F6F048176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90E116-6A0F-451D-B11B-439CE3941E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7467600" cy="4647321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Inflection case.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rad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∈(0,1)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90E116-6A0F-451D-B11B-439CE3941E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7467600" cy="4647321"/>
              </a:xfrm>
              <a:blipFill>
                <a:blip r:embed="rId4"/>
                <a:stretch>
                  <a:fillRect l="-2041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B5FA66E-3F8E-4B55-BD45-4C7FD8EC30AC}"/>
              </a:ext>
            </a:extLst>
          </p:cNvPr>
          <p:cNvSpPr txBox="1"/>
          <p:nvPr/>
        </p:nvSpPr>
        <p:spPr>
          <a:xfrm>
            <a:off x="6605166" y="5769012"/>
            <a:ext cx="33117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67727-B648-41D7-965A-7DF85A6C8240}"/>
              </a:ext>
            </a:extLst>
          </p:cNvPr>
          <p:cNvSpPr txBox="1"/>
          <p:nvPr/>
        </p:nvSpPr>
        <p:spPr>
          <a:xfrm>
            <a:off x="8090892" y="3685634"/>
            <a:ext cx="33117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B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F051F-FB16-4668-941A-F7F60F253D82}"/>
              </a:ext>
            </a:extLst>
          </p:cNvPr>
          <p:cNvSpPr txBox="1"/>
          <p:nvPr/>
        </p:nvSpPr>
        <p:spPr>
          <a:xfrm>
            <a:off x="11406391" y="3745549"/>
            <a:ext cx="35201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A4522-E9EE-4219-AFD6-A1ACB240E255}"/>
              </a:ext>
            </a:extLst>
          </p:cNvPr>
          <p:cNvSpPr txBox="1"/>
          <p:nvPr/>
        </p:nvSpPr>
        <p:spPr>
          <a:xfrm>
            <a:off x="11114044" y="1478844"/>
            <a:ext cx="33117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A244B-B7F9-4AC5-9257-7F83C2073A91}"/>
              </a:ext>
            </a:extLst>
          </p:cNvPr>
          <p:cNvSpPr txBox="1"/>
          <p:nvPr/>
        </p:nvSpPr>
        <p:spPr>
          <a:xfrm>
            <a:off x="9059441" y="3375731"/>
            <a:ext cx="35201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1E6F37-78AC-4653-B22C-5167F23D6C4A}"/>
              </a:ext>
            </a:extLst>
          </p:cNvPr>
          <p:cNvCxnSpPr/>
          <p:nvPr/>
        </p:nvCxnSpPr>
        <p:spPr>
          <a:xfrm>
            <a:off x="9443399" y="4137434"/>
            <a:ext cx="117060" cy="4798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D6E344-8ABD-48AB-934E-A196C488838A}"/>
              </a:ext>
            </a:extLst>
          </p:cNvPr>
          <p:cNvCxnSpPr>
            <a:cxnSpLocks/>
          </p:cNvCxnSpPr>
          <p:nvPr/>
        </p:nvCxnSpPr>
        <p:spPr>
          <a:xfrm flipH="1" flipV="1">
            <a:off x="9501929" y="3489663"/>
            <a:ext cx="81480" cy="457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779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DA874-AE42-4BF1-9CE3-5D908671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69" y="2015181"/>
            <a:ext cx="5092065" cy="3867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CF886-69E8-4998-AD20-4E2DA25A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Algebraic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5886305" cy="464732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Given input points: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Compute the control polygon: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},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5886305" cy="4647321"/>
              </a:xfrm>
              <a:blipFill>
                <a:blip r:embed="rId3"/>
                <a:stretch>
                  <a:fillRect l="-2588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/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/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/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/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8C7849-C1EB-418C-87DE-6BF7CBFA506C}"/>
                  </a:ext>
                </a:extLst>
              </p:cNvPr>
              <p:cNvSpPr txBox="1"/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8C7849-C1EB-418C-87DE-6BF7CBFA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blipFill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/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/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/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/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/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4381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DA874-AE42-4BF1-9CE3-5D908671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69" y="2015181"/>
            <a:ext cx="5092065" cy="3867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CF886-69E8-4998-AD20-4E2DA25A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Algebraic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5886305" cy="464732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Constraints:</a:t>
                </a:r>
              </a:p>
              <a:p>
                <a:pPr marL="514350" indent="-51435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satisfies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Each segment interpolate one input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Interpolate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at the maximum curvature point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5886305" cy="4647321"/>
              </a:xfrm>
              <a:blipFill>
                <a:blip r:embed="rId3"/>
                <a:stretch>
                  <a:fillRect l="-2588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/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/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/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/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/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/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/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/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/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/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blipFill>
                <a:blip r:embed="rId1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855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DA874-AE42-4BF1-9CE3-5D90867114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3521" y="2015181"/>
            <a:ext cx="5085560" cy="3867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CF886-69E8-4998-AD20-4E2DA25A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Algebraic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3"/>
                <a:ext cx="5886305" cy="556013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Interpolation: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/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/>
                                </m:eqAr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In total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equations.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3"/>
                <a:ext cx="5886305" cy="5560131"/>
              </a:xfrm>
              <a:blipFill>
                <a:blip r:embed="rId3"/>
                <a:stretch>
                  <a:fillRect l="-2588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/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/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/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/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/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/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/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/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/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/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blipFill>
                <a:blip r:embed="rId1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857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DA874-AE42-4BF1-9CE3-5D90867114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3521" y="2015181"/>
            <a:ext cx="5085560" cy="3867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CF886-69E8-4998-AD20-4E2DA25A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Algebraic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5886305" cy="504578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Curvature Maxima:</a:t>
                </a: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/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equations.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5886305" cy="5045781"/>
              </a:xfrm>
              <a:blipFill>
                <a:blip r:embed="rId3"/>
                <a:stretch>
                  <a:fillRect l="-2588" t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/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/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/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/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/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/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/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/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/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/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blipFill>
                <a:blip r:embed="rId1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18A90D-EACE-4F9C-89DF-1B0217FD84AF}"/>
                  </a:ext>
                </a:extLst>
              </p:cNvPr>
              <p:cNvSpPr txBox="1"/>
              <p:nvPr/>
            </p:nvSpPr>
            <p:spPr>
              <a:xfrm>
                <a:off x="8336389" y="2529215"/>
                <a:ext cx="4328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18A90D-EACE-4F9C-89DF-1B0217FD8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389" y="2529215"/>
                <a:ext cx="43287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626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DA874-AE42-4BF1-9CE3-5D90867114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3521" y="2015181"/>
            <a:ext cx="5085560" cy="3867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CF886-69E8-4998-AD20-4E2DA25A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Algebraic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5886305" cy="4647321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connection: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/>
                                </m:eqAr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|(1−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equations.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5886305" cy="4647321"/>
              </a:xfrm>
              <a:blipFill>
                <a:blip r:embed="rId3"/>
                <a:stretch>
                  <a:fillRect t="-1706" b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/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/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/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/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/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/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/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/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/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/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blipFill>
                <a:blip r:embed="rId1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3261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DA874-AE42-4BF1-9CE3-5D90867114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3521" y="2015181"/>
            <a:ext cx="5085560" cy="3867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CF886-69E8-4998-AD20-4E2DA25A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Algebraic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5886305" cy="464732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cubic equations with variables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In total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variables.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an intermediate variables.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96354F-F4D0-4F8C-9D00-D767D41AA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5886305" cy="4647321"/>
              </a:xfrm>
              <a:blipFill>
                <a:blip r:embed="rId3"/>
                <a:stretch>
                  <a:fillRect l="-2588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/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A2D647-D1D4-4C38-AB50-458A023C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/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262F9-B38C-41FB-BD5A-3501BA8FD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/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813B1-D1CE-454A-9EE5-AA0BB588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/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E65C2-8E02-49E1-969F-E5230814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/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ED4F9A-D469-4005-A411-F6C25059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92" y="2015181"/>
                <a:ext cx="49308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/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217E74-59C7-457F-9E77-FA8E6D2B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4" y="5697660"/>
                <a:ext cx="507190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/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607FF-2B59-4547-8371-7A8C1355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/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26DB48-0F21-4800-A8A0-68B032499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/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BCCE6-8790-4A49-8E81-E5108609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/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C83C0-3D2B-4B06-8003-34686BE03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413" y="4882958"/>
                <a:ext cx="487762" cy="369332"/>
              </a:xfrm>
              <a:prstGeom prst="rect">
                <a:avLst/>
              </a:prstGeom>
              <a:blipFill>
                <a:blip r:embed="rId1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963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92C6-2BE3-4811-8AC7-C7894F8E5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998CE-7AD1-4864-A18F-D4A22848B0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4400" y="1834134"/>
            <a:ext cx="6016978" cy="3734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D89979-639D-4AEF-813C-475A2543973A}"/>
              </a:ext>
            </a:extLst>
          </p:cNvPr>
          <p:cNvSpPr txBox="1"/>
          <p:nvPr/>
        </p:nvSpPr>
        <p:spPr>
          <a:xfrm>
            <a:off x="314037" y="1782618"/>
            <a:ext cx="53293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want:</a:t>
            </a:r>
          </a:p>
          <a:p>
            <a:endParaRPr lang="en-US" sz="3200" dirty="0"/>
          </a:p>
          <a:p>
            <a:r>
              <a:rPr lang="en-US" sz="3200" dirty="0"/>
              <a:t>Easy for beginners.</a:t>
            </a:r>
          </a:p>
          <a:p>
            <a:endParaRPr lang="en-US" sz="3200" dirty="0"/>
          </a:p>
          <a:p>
            <a:r>
              <a:rPr lang="en-US" sz="3200" dirty="0"/>
              <a:t>Drag the curve directly.</a:t>
            </a:r>
          </a:p>
          <a:p>
            <a:endParaRPr lang="en-US" sz="3200" dirty="0"/>
          </a:p>
          <a:p>
            <a:r>
              <a:rPr lang="en-US" sz="3200" dirty="0"/>
              <a:t>What you see is what you get.</a:t>
            </a:r>
          </a:p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02A6D-8B69-4C15-92BE-C623849D19AD}"/>
              </a:ext>
            </a:extLst>
          </p:cNvPr>
          <p:cNvSpPr txBox="1"/>
          <p:nvPr/>
        </p:nvSpPr>
        <p:spPr>
          <a:xfrm>
            <a:off x="6096000" y="5579690"/>
            <a:ext cx="5506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effectLst/>
                <a:latin typeface="Times New Roman" panose="02020603050405020304" pitchFamily="18" charset="0"/>
              </a:rPr>
              <a:t>Picture from https://helpx.adobe.com/illustrator/how-to/draw-touch-environment.html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107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6192-FF60-4E1E-8C77-8A6071BC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13071-5364-482F-82B3-5BD5400E4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46" y="1478844"/>
            <a:ext cx="12021303" cy="464732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4n equation system is complex.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However, each variable has a closed form solution if we treat the rest variables as constants.</a:t>
            </a:r>
          </a:p>
        </p:txBody>
      </p:sp>
    </p:spTree>
    <p:extLst>
      <p:ext uri="{BB962C8B-B14F-4D97-AF65-F5344CB8AC3E}">
        <p14:creationId xmlns:p14="http://schemas.microsoft.com/office/powerpoint/2010/main" val="1708520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6192-FF60-4E1E-8C77-8A6071BC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13071-5364-482F-82B3-5BD5400E45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28750" y="1478844"/>
                <a:ext cx="10972799" cy="4647321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solve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separately by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pPr lvl="1"/>
                <a:endParaRPr lang="en-US" sz="20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Hold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for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solve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)|(1−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)|(1−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Hold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solve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13071-5364-482F-82B3-5BD5400E45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8750" y="1478844"/>
                <a:ext cx="10972799" cy="4647321"/>
              </a:xfrm>
              <a:blipFill>
                <a:blip r:embed="rId2"/>
                <a:stretch>
                  <a:fillRect l="-722" t="-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B38D72-4735-48F2-B107-94C313DA146F}"/>
                  </a:ext>
                </a:extLst>
              </p:cNvPr>
              <p:cNvSpPr txBox="1"/>
              <p:nvPr/>
            </p:nvSpPr>
            <p:spPr>
              <a:xfrm>
                <a:off x="4117151" y="4861632"/>
                <a:ext cx="4316887" cy="1496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B38D72-4735-48F2-B107-94C313DA1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151" y="4861632"/>
                <a:ext cx="4316887" cy="1496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2B3F095B-AB97-4E1E-A3A2-E1151A6DFBF3}"/>
              </a:ext>
            </a:extLst>
          </p:cNvPr>
          <p:cNvSpPr/>
          <p:nvPr/>
        </p:nvSpPr>
        <p:spPr>
          <a:xfrm flipV="1">
            <a:off x="276225" y="1478844"/>
            <a:ext cx="895878" cy="31217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85E47-9E57-4C9B-A09B-9426C939B487}"/>
              </a:ext>
            </a:extLst>
          </p:cNvPr>
          <p:cNvSpPr txBox="1"/>
          <p:nvPr/>
        </p:nvSpPr>
        <p:spPr>
          <a:xfrm>
            <a:off x="1046866" y="6149729"/>
            <a:ext cx="193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Cyclic tri-diagonal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CCE1BF4-9FB0-4580-9EA0-42AEC9216C04}"/>
              </a:ext>
            </a:extLst>
          </p:cNvPr>
          <p:cNvSpPr/>
          <p:nvPr/>
        </p:nvSpPr>
        <p:spPr>
          <a:xfrm rot="20069152">
            <a:off x="3207085" y="6026577"/>
            <a:ext cx="687288" cy="1991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58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0FC6-0BAA-4585-B892-2884BCD9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Iterations 0 to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EE9AF-5EF9-418D-84E4-5152ECB86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3F492-E448-4717-A1AA-49C8100C8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3" y="1703069"/>
            <a:ext cx="6603017" cy="5014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2C636-E536-4230-9E0D-1C6E02A79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3" y="1703068"/>
            <a:ext cx="6603017" cy="501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C2FF-1B0E-4A79-8616-3F892E402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3" y="1703067"/>
            <a:ext cx="6603017" cy="5014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A74AF-490D-4B9D-B72D-8FBF89447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3" y="1703066"/>
            <a:ext cx="6603017" cy="5014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3784A-850E-42A0-A3ED-CD872C7A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2" y="1703065"/>
            <a:ext cx="6603017" cy="5014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68A190-C580-43CF-8EB9-77B6BD516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1" y="1703069"/>
            <a:ext cx="6603017" cy="5014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09174-5D1A-4869-BF4C-6D0E852B7F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3" y="1703069"/>
            <a:ext cx="6603017" cy="5014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FCCD7-7359-4006-ACD8-589632A09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3" y="1703061"/>
            <a:ext cx="6603017" cy="5014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3A9055-D274-4322-95B8-3BE12E6628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23" y="1703056"/>
            <a:ext cx="6603017" cy="50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671F-FF77-4047-880E-31EE07BC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0E440-AB00-496E-AFC3-AC971394C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Curvature maxima only occur at input points.</a:t>
            </a:r>
          </a:p>
          <a:p>
            <a:r>
              <a:rPr lang="en-US" dirty="0">
                <a:solidFill>
                  <a:schemeClr val="tx1"/>
                </a:solidFill>
              </a:rPr>
              <a:t>Curvature continuous unless inflection points.</a:t>
            </a:r>
          </a:p>
          <a:p>
            <a:r>
              <a:rPr lang="en-US" dirty="0">
                <a:solidFill>
                  <a:schemeClr val="tx1"/>
                </a:solidFill>
              </a:rPr>
              <a:t>Quasi-locality.</a:t>
            </a:r>
          </a:p>
          <a:p>
            <a:r>
              <a:rPr lang="en-US" dirty="0">
                <a:solidFill>
                  <a:schemeClr val="tx1"/>
                </a:solidFill>
              </a:rPr>
              <a:t>Real-time solution.</a:t>
            </a:r>
          </a:p>
        </p:txBody>
      </p:sp>
    </p:spTree>
    <p:extLst>
      <p:ext uri="{BB962C8B-B14F-4D97-AF65-F5344CB8AC3E}">
        <p14:creationId xmlns:p14="http://schemas.microsoft.com/office/powerpoint/2010/main" val="1501669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6555-9176-4EA4-A7B6-5FF7C3E1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9F1B-2F64-450D-8E8E-40AD665B6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2eg8">
            <a:hlinkClick r:id="" action="ppaction://media"/>
            <a:extLst>
              <a:ext uri="{FF2B5EF4-FFF2-40B4-BE49-F238E27FC236}">
                <a16:creationId xmlns:a16="http://schemas.microsoft.com/office/drawing/2014/main" id="{A6AB2FA1-7F01-405F-902C-02FF0C551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54FBD-91CB-4273-B27E-B01314DD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Inflection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6D9F-5E5E-4108-AD11-8AA954449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1E6564-9ADA-492E-B564-6CFC40961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51" y="1600201"/>
            <a:ext cx="5423068" cy="5257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EFC56-BF9B-4557-9A9F-8F1EDFE77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6" y="1822074"/>
            <a:ext cx="2643812" cy="1788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96440-211A-45BB-BC93-B0BFBE2ED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48" y="3196948"/>
            <a:ext cx="2660276" cy="17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9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86B7-495D-4733-A143-59F1923A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to Parabolas</a:t>
            </a:r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0A73C8-DE95-4AC4-B072-54546717F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3513" y="1952386"/>
            <a:ext cx="2966268" cy="4373474"/>
          </a:xfr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23F47CF-9785-476A-958B-D092A908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2" y="2113935"/>
            <a:ext cx="2943393" cy="4339746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42305E7-F0B2-4932-BBB7-B2866E9E2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683" y="1679248"/>
            <a:ext cx="3151522" cy="46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5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6EA8-9A4D-4C08-BE46-324224F1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to Parabolas</a:t>
            </a:r>
          </a:p>
        </p:txBody>
      </p:sp>
      <p:pic>
        <p:nvPicPr>
          <p:cNvPr id="5" name="Content Placeholder 4" descr="Shape&#10;&#10;Description automatically generated with low confidence">
            <a:extLst>
              <a:ext uri="{FF2B5EF4-FFF2-40B4-BE49-F238E27FC236}">
                <a16:creationId xmlns:a16="http://schemas.microsoft.com/office/drawing/2014/main" id="{59A1A490-5C36-43A8-B767-0C3DA6CAE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748" y="1479550"/>
            <a:ext cx="4624503" cy="4646613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FEB5B4-90A5-4B41-8844-5A2B1D36E05A}"/>
              </a:ext>
            </a:extLst>
          </p:cNvPr>
          <p:cNvCxnSpPr>
            <a:cxnSpLocks/>
          </p:cNvCxnSpPr>
          <p:nvPr/>
        </p:nvCxnSpPr>
        <p:spPr>
          <a:xfrm>
            <a:off x="3331675" y="3363364"/>
            <a:ext cx="1729212" cy="41233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CE4A96-4C9C-4F36-BE51-577EB004838D}"/>
              </a:ext>
            </a:extLst>
          </p:cNvPr>
          <p:cNvCxnSpPr>
            <a:cxnSpLocks/>
          </p:cNvCxnSpPr>
          <p:nvPr/>
        </p:nvCxnSpPr>
        <p:spPr>
          <a:xfrm>
            <a:off x="5844012" y="4509373"/>
            <a:ext cx="63375" cy="152023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9EFC2-7A15-4E49-98B2-5655BB5795CB}"/>
              </a:ext>
            </a:extLst>
          </p:cNvPr>
          <p:cNvCxnSpPr>
            <a:cxnSpLocks/>
          </p:cNvCxnSpPr>
          <p:nvPr/>
        </p:nvCxnSpPr>
        <p:spPr>
          <a:xfrm flipH="1">
            <a:off x="5786676" y="2772719"/>
            <a:ext cx="1065290" cy="107945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9A00EF-ADBF-4AFD-804A-F83B0F0E7399}"/>
              </a:ext>
            </a:extLst>
          </p:cNvPr>
          <p:cNvCxnSpPr>
            <a:cxnSpLocks/>
          </p:cNvCxnSpPr>
          <p:nvPr/>
        </p:nvCxnSpPr>
        <p:spPr>
          <a:xfrm flipH="1">
            <a:off x="5092956" y="1743714"/>
            <a:ext cx="607330" cy="152023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597250E-5B63-4859-9150-D896F4580B55}"/>
              </a:ext>
            </a:extLst>
          </p:cNvPr>
          <p:cNvSpPr txBox="1"/>
          <p:nvPr/>
        </p:nvSpPr>
        <p:spPr>
          <a:xfrm>
            <a:off x="1375529" y="1705624"/>
            <a:ext cx="201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10F277-9023-4B89-9A68-AA2F8DFA14C5}"/>
              </a:ext>
            </a:extLst>
          </p:cNvPr>
          <p:cNvSpPr/>
          <p:nvPr/>
        </p:nvSpPr>
        <p:spPr>
          <a:xfrm>
            <a:off x="516382" y="1809372"/>
            <a:ext cx="254167" cy="2541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0B16FE-1354-4739-B68E-B5DE03929520}"/>
              </a:ext>
            </a:extLst>
          </p:cNvPr>
          <p:cNvSpPr/>
          <p:nvPr/>
        </p:nvSpPr>
        <p:spPr>
          <a:xfrm>
            <a:off x="905678" y="1809371"/>
            <a:ext cx="254167" cy="254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5F10A4-398C-4497-A2D6-3D224E0CE161}"/>
              </a:ext>
            </a:extLst>
          </p:cNvPr>
          <p:cNvSpPr/>
          <p:nvPr/>
        </p:nvSpPr>
        <p:spPr>
          <a:xfrm>
            <a:off x="897625" y="2899802"/>
            <a:ext cx="254167" cy="254167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DA1E27-D92B-47F8-9D3F-C4A70EB3D80C}"/>
              </a:ext>
            </a:extLst>
          </p:cNvPr>
          <p:cNvSpPr txBox="1"/>
          <p:nvPr/>
        </p:nvSpPr>
        <p:spPr>
          <a:xfrm>
            <a:off x="1375528" y="2756676"/>
            <a:ext cx="2018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Curvature maxima</a:t>
            </a:r>
          </a:p>
        </p:txBody>
      </p:sp>
    </p:spTree>
    <p:extLst>
      <p:ext uri="{BB962C8B-B14F-4D97-AF65-F5344CB8AC3E}">
        <p14:creationId xmlns:p14="http://schemas.microsoft.com/office/powerpoint/2010/main" val="4374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Cusps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us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600200"/>
            <a:ext cx="9291918" cy="52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C098-A0E4-4934-8221-6E4F3219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 Locality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68098-AF2B-47BC-A4DB-C3492C6D7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ushroom">
            <a:hlinkClick r:id="" action="ppaction://media"/>
            <a:extLst>
              <a:ext uri="{FF2B5EF4-FFF2-40B4-BE49-F238E27FC236}">
                <a16:creationId xmlns:a16="http://schemas.microsoft.com/office/drawing/2014/main" id="{FB9C72DD-586E-4A8B-98B4-D99770E8F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5472" y="1244601"/>
            <a:ext cx="9938197" cy="55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810F2-154F-473B-9FED-2530B395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6" name="Content Placeholder 5" descr="A picture containing text, map, skiing&#10;&#10;Description automatically generated">
            <a:extLst>
              <a:ext uri="{FF2B5EF4-FFF2-40B4-BE49-F238E27FC236}">
                <a16:creationId xmlns:a16="http://schemas.microsoft.com/office/drawing/2014/main" id="{D6C42746-A156-40F4-8A80-2352D455A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718" r="-174" b="49866"/>
          <a:stretch/>
        </p:blipFill>
        <p:spPr>
          <a:xfrm>
            <a:off x="1726164" y="2737763"/>
            <a:ext cx="3907621" cy="2329512"/>
          </a:xfrm>
        </p:spPr>
      </p:pic>
      <p:pic>
        <p:nvPicPr>
          <p:cNvPr id="5" name="Content Placeholder 5" descr="A picture containing text, map, skiing&#10;&#10;Description automatically generated">
            <a:extLst>
              <a:ext uri="{FF2B5EF4-FFF2-40B4-BE49-F238E27FC236}">
                <a16:creationId xmlns:a16="http://schemas.microsoft.com/office/drawing/2014/main" id="{82D58832-00E8-4270-934F-78F88CE99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" t="50599" r="46670" b="-733"/>
          <a:stretch/>
        </p:blipFill>
        <p:spPr>
          <a:xfrm>
            <a:off x="7033376" y="2919332"/>
            <a:ext cx="4199898" cy="2329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D45D39-3ECF-4018-ADBA-E74EC28B0127}"/>
              </a:ext>
            </a:extLst>
          </p:cNvPr>
          <p:cNvSpPr txBox="1"/>
          <p:nvPr/>
        </p:nvSpPr>
        <p:spPr>
          <a:xfrm>
            <a:off x="8146145" y="5755041"/>
            <a:ext cx="223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Interpolatory</a:t>
            </a:r>
            <a:r>
              <a:rPr lang="en-US" dirty="0"/>
              <a:t> B-Spline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5660B3-5889-40F5-8189-AC998CC3A7CA}"/>
                  </a:ext>
                </a:extLst>
              </p:cNvPr>
              <p:cNvSpPr txBox="1"/>
              <p:nvPr/>
            </p:nvSpPr>
            <p:spPr>
              <a:xfrm>
                <a:off x="2666599" y="5710333"/>
                <a:ext cx="2286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Catmull</a:t>
                </a:r>
                <a:r>
                  <a:rPr lang="en-US" dirty="0"/>
                  <a:t>-Rom curve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5660B3-5889-40F5-8189-AC998CC3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599" y="5710333"/>
                <a:ext cx="2286267" cy="369332"/>
              </a:xfrm>
              <a:prstGeom prst="rect">
                <a:avLst/>
              </a:prstGeom>
              <a:blipFill>
                <a:blip r:embed="rId3"/>
                <a:stretch>
                  <a:fillRect t="-10000" r="-16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7543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8AC-E27C-4D4B-9BA5-53088A8C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72E96788-4445-4C38-BE95-3E695B41E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437" y="1479550"/>
            <a:ext cx="9731126" cy="4646613"/>
          </a:xfrm>
        </p:spPr>
      </p:pic>
    </p:spTree>
    <p:extLst>
      <p:ext uri="{BB962C8B-B14F-4D97-AF65-F5344CB8AC3E}">
        <p14:creationId xmlns:p14="http://schemas.microsoft.com/office/powerpoint/2010/main" val="503274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8AC-E27C-4D4B-9BA5-53088A8C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9C8297BD-5C77-4589-B60C-AB6D25917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600" y="1479550"/>
            <a:ext cx="8054800" cy="4646613"/>
          </a:xfrm>
        </p:spPr>
      </p:pic>
    </p:spTree>
    <p:extLst>
      <p:ext uri="{BB962C8B-B14F-4D97-AF65-F5344CB8AC3E}">
        <p14:creationId xmlns:p14="http://schemas.microsoft.com/office/powerpoint/2010/main" val="42437384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40991D-3DDB-402E-AF87-7A066E5012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Limitations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𝜿</m:t>
                    </m:r>
                  </m:oMath>
                </a14:m>
                <a:r>
                  <a:rPr lang="en-US" dirty="0"/>
                  <a:t>-Curves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40991D-3DDB-402E-AF87-7A066E5012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0BFD2-F61E-4358-AA6A-67432835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8844"/>
            <a:ext cx="5934075" cy="46473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Only parabolas.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Conic sections.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Cubic curves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 extra degree-of-freedom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Shape parameters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Higher degrees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1A2F6-7383-4CE0-BF14-9BDDA0F3D20E}"/>
              </a:ext>
            </a:extLst>
          </p:cNvPr>
          <p:cNvSpPr txBox="1"/>
          <p:nvPr/>
        </p:nvSpPr>
        <p:spPr>
          <a:xfrm>
            <a:off x="7991475" y="2638043"/>
            <a:ext cx="32766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Extensions:</a:t>
            </a:r>
          </a:p>
          <a:p>
            <a:pPr algn="ctr"/>
            <a:r>
              <a:rPr lang="en-US" sz="2800" dirty="0"/>
              <a:t>Rational Quadratic</a:t>
            </a:r>
          </a:p>
          <a:p>
            <a:pPr algn="ctr"/>
            <a:r>
              <a:rPr lang="en-US" sz="2800" dirty="0"/>
              <a:t>Cubic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8800F64-5433-43EB-B7E8-6D2F8A98B8BA}"/>
              </a:ext>
            </a:extLst>
          </p:cNvPr>
          <p:cNvSpPr/>
          <p:nvPr/>
        </p:nvSpPr>
        <p:spPr>
          <a:xfrm rot="446667">
            <a:off x="5541218" y="2482819"/>
            <a:ext cx="1962150" cy="4949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2C3F4EE-F79E-4B2C-86A2-FEDE2DA0807F}"/>
              </a:ext>
            </a:extLst>
          </p:cNvPr>
          <p:cNvSpPr/>
          <p:nvPr/>
        </p:nvSpPr>
        <p:spPr>
          <a:xfrm rot="21016826">
            <a:off x="5414720" y="3775806"/>
            <a:ext cx="2215151" cy="4949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05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9"/>
            <a:ext cx="10363200" cy="1425429"/>
          </a:xfrm>
        </p:spPr>
        <p:txBody>
          <a:bodyPr/>
          <a:lstStyle/>
          <a:p>
            <a:r>
              <a:rPr lang="en-US" dirty="0"/>
              <a:t>Rational Quadratic Curves</a:t>
            </a:r>
          </a:p>
        </p:txBody>
      </p:sp>
    </p:spTree>
    <p:extLst>
      <p:ext uri="{BB962C8B-B14F-4D97-AF65-F5344CB8AC3E}">
        <p14:creationId xmlns:p14="http://schemas.microsoft.com/office/powerpoint/2010/main" val="2548836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9918-D510-493C-A254-308E4CC7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883F1-8039-4A77-ABD7-04A23F11D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More shape control.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Circle reproduction.</a:t>
            </a:r>
          </a:p>
        </p:txBody>
      </p:sp>
    </p:spTree>
    <p:extLst>
      <p:ext uri="{BB962C8B-B14F-4D97-AF65-F5344CB8AC3E}">
        <p14:creationId xmlns:p14="http://schemas.microsoft.com/office/powerpoint/2010/main" val="40079856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3ECA-3106-4FE3-99DB-29F096C4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A2D92E-1690-43E8-84B9-5CEA5C8A84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 whole framework is similar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-Curves.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A2D92E-1690-43E8-84B9-5CEA5C8A84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CAF2BE0C-722A-49F9-B307-7BF98581C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93" y="2409825"/>
            <a:ext cx="3432174" cy="3432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74E89-1857-4432-83DA-BA1A0DDAC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29" y="3541445"/>
            <a:ext cx="2195818" cy="1837711"/>
          </a:xfrm>
          <a:prstGeom prst="rect">
            <a:avLst/>
          </a:prstGeom>
        </p:spPr>
      </p:pic>
      <p:pic>
        <p:nvPicPr>
          <p:cNvPr id="6" name="Picture 5" descr="Shape, polygon&#10;&#10;Description automatically generated">
            <a:extLst>
              <a:ext uri="{FF2B5EF4-FFF2-40B4-BE49-F238E27FC236}">
                <a16:creationId xmlns:a16="http://schemas.microsoft.com/office/drawing/2014/main" id="{19C47DAE-2EC5-44DF-AA20-CDE30C71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295" y="2944238"/>
            <a:ext cx="3032124" cy="303212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319ED5D-3B96-4109-B750-CAFB8315F0C0}"/>
              </a:ext>
            </a:extLst>
          </p:cNvPr>
          <p:cNvSpPr/>
          <p:nvPr/>
        </p:nvSpPr>
        <p:spPr>
          <a:xfrm>
            <a:off x="3528318" y="3962400"/>
            <a:ext cx="1087705" cy="675373"/>
          </a:xfrm>
          <a:prstGeom prst="rightArrow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9D237ED-3F9A-4637-89E6-4B21B0A612A7}"/>
              </a:ext>
            </a:extLst>
          </p:cNvPr>
          <p:cNvSpPr/>
          <p:nvPr/>
        </p:nvSpPr>
        <p:spPr>
          <a:xfrm>
            <a:off x="7803726" y="4071486"/>
            <a:ext cx="1087705" cy="675373"/>
          </a:xfrm>
          <a:prstGeom prst="rightArrow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109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81DFC-FA75-41BF-B743-44B5E13D2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quadratic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8FE587-AD28-4A39-A531-54B6F32059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𝑡𝑤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𝑡𝑤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8FE587-AD28-4A39-A531-54B6F3205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1C3E32-0C2C-497D-A7C6-6B4C1D717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3394587"/>
            <a:ext cx="2009595" cy="2809531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929817B-3E64-44C7-88D2-94FB480F4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266" y="3394587"/>
            <a:ext cx="1885705" cy="2636326"/>
          </a:xfrm>
          <a:prstGeom prst="rect">
            <a:avLst/>
          </a:prstGeom>
        </p:spPr>
      </p:pic>
      <p:pic>
        <p:nvPicPr>
          <p:cNvPr id="11" name="Picture 10" descr="A red and blue logo&#10;&#10;Description automatically generated with low confidence">
            <a:extLst>
              <a:ext uri="{FF2B5EF4-FFF2-40B4-BE49-F238E27FC236}">
                <a16:creationId xmlns:a16="http://schemas.microsoft.com/office/drawing/2014/main" id="{F7245B19-9F6D-454B-8C75-1DC4AA184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457" y="2964967"/>
            <a:ext cx="2285755" cy="31956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45EDAD-D023-4D55-B11C-DC19240C6735}"/>
                  </a:ext>
                </a:extLst>
              </p:cNvPr>
              <p:cNvSpPr txBox="1"/>
              <p:nvPr/>
            </p:nvSpPr>
            <p:spPr>
              <a:xfrm>
                <a:off x="2289723" y="2780301"/>
                <a:ext cx="8438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45EDAD-D023-4D55-B11C-DC19240C6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723" y="2780301"/>
                <a:ext cx="84382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4F1ED3-1E95-4729-AB55-EF705B091783}"/>
                  </a:ext>
                </a:extLst>
              </p:cNvPr>
              <p:cNvSpPr txBox="1"/>
              <p:nvPr/>
            </p:nvSpPr>
            <p:spPr>
              <a:xfrm>
                <a:off x="6175923" y="2878480"/>
                <a:ext cx="7155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1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4F1ED3-1E95-4729-AB55-EF705B091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923" y="2878480"/>
                <a:ext cx="715581" cy="369332"/>
              </a:xfrm>
              <a:prstGeom prst="rect">
                <a:avLst/>
              </a:prstGeom>
              <a:blipFill>
                <a:blip r:embed="rId7"/>
                <a:stretch>
                  <a:fillRect t="-8197" r="-683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73173F-F704-4D62-9F20-046EE725BC6B}"/>
                  </a:ext>
                </a:extLst>
              </p:cNvPr>
              <p:cNvSpPr txBox="1"/>
              <p:nvPr/>
            </p:nvSpPr>
            <p:spPr>
              <a:xfrm>
                <a:off x="9983715" y="2890148"/>
                <a:ext cx="11451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1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73173F-F704-4D62-9F20-046EE725B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715" y="2890148"/>
                <a:ext cx="1145185" cy="369332"/>
              </a:xfrm>
              <a:prstGeom prst="rect">
                <a:avLst/>
              </a:prstGeom>
              <a:blipFill>
                <a:blip r:embed="rId8"/>
                <a:stretch>
                  <a:fillRect t="-8197" r="-319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8ABFA5-D011-480C-923F-278C0F90FCE5}"/>
              </a:ext>
            </a:extLst>
          </p:cNvPr>
          <p:cNvSpPr txBox="1"/>
          <p:nvPr/>
        </p:nvSpPr>
        <p:spPr>
          <a:xfrm>
            <a:off x="1602463" y="6214906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Hyperbola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E4DA3-37D0-4413-8282-101ABF50B34A}"/>
              </a:ext>
            </a:extLst>
          </p:cNvPr>
          <p:cNvSpPr txBox="1"/>
          <p:nvPr/>
        </p:nvSpPr>
        <p:spPr>
          <a:xfrm>
            <a:off x="5733815" y="6163306"/>
            <a:ext cx="100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Parabola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F7F01-845F-4047-8AB1-A1D3F7D56CE9}"/>
              </a:ext>
            </a:extLst>
          </p:cNvPr>
          <p:cNvSpPr txBox="1"/>
          <p:nvPr/>
        </p:nvSpPr>
        <p:spPr>
          <a:xfrm>
            <a:off x="9622489" y="6200984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Ellipse</a:t>
            </a:r>
          </a:p>
        </p:txBody>
      </p:sp>
    </p:spTree>
    <p:extLst>
      <p:ext uri="{BB962C8B-B14F-4D97-AF65-F5344CB8AC3E}">
        <p14:creationId xmlns:p14="http://schemas.microsoft.com/office/powerpoint/2010/main" val="1989874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978D-A10C-46B4-BC4B-7318251F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Segment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5C2B1B-B3B1-46CF-8A45-BC8483E19C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10972799" cy="527755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′(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)|^3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yields</a:t>
                </a:r>
              </a:p>
              <a:p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sz="2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p>
                                        </m:sSup>
                                      </m:e>
                                    </m:eqAr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+1/4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−1/4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5C2B1B-B3B1-46CF-8A45-BC8483E19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10972799" cy="52775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95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2931F-1C8E-43DD-960B-9B0C24EA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4" y="1890381"/>
            <a:ext cx="5624156" cy="2411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5F57E-F88B-4A1A-A71C-0C11CBA1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Segment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2E604B-822E-4587-B5D5-EF5F1D0078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0" y="1684134"/>
                <a:ext cx="7096125" cy="1512006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𝑡𝑤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𝑡𝑤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2E604B-822E-4587-B5D5-EF5F1D0078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1684134"/>
                <a:ext cx="7096125" cy="151200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894A912-EF7B-4295-AE50-A1A4C6BDA5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4670" y="5047489"/>
                <a:ext cx="11868150" cy="27622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𝑡𝑤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𝑡𝑤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894A912-EF7B-4295-AE50-A1A4C6BD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4670" y="5047489"/>
                <a:ext cx="11868150" cy="27622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Down 5">
            <a:extLst>
              <a:ext uri="{FF2B5EF4-FFF2-40B4-BE49-F238E27FC236}">
                <a16:creationId xmlns:a16="http://schemas.microsoft.com/office/drawing/2014/main" id="{267696B0-4E1F-4BED-817B-74D3370DDE34}"/>
              </a:ext>
            </a:extLst>
          </p:cNvPr>
          <p:cNvSpPr/>
          <p:nvPr/>
        </p:nvSpPr>
        <p:spPr>
          <a:xfrm>
            <a:off x="4067175" y="3429000"/>
            <a:ext cx="447675" cy="13430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3232B-AE9E-49C0-B278-5F31205B3193}"/>
              </a:ext>
            </a:extLst>
          </p:cNvPr>
          <p:cNvSpPr txBox="1"/>
          <p:nvPr/>
        </p:nvSpPr>
        <p:spPr>
          <a:xfrm>
            <a:off x="3240025" y="3845081"/>
            <a:ext cx="82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829FF7-5B4E-4D36-AA5E-034AD11C3B9B}"/>
                  </a:ext>
                </a:extLst>
              </p:cNvPr>
              <p:cNvSpPr txBox="1"/>
              <p:nvPr/>
            </p:nvSpPr>
            <p:spPr>
              <a:xfrm>
                <a:off x="6773383" y="4076953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829FF7-5B4E-4D36-AA5E-034AD11C3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83" y="4076953"/>
                <a:ext cx="49308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D43D01-A060-42AB-9D05-915A6BCBC2C0}"/>
                  </a:ext>
                </a:extLst>
              </p:cNvPr>
              <p:cNvSpPr txBox="1"/>
              <p:nvPr/>
            </p:nvSpPr>
            <p:spPr>
              <a:xfrm>
                <a:off x="8841402" y="1759084"/>
                <a:ext cx="763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D43D01-A060-42AB-9D05-915A6BCBC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402" y="1759084"/>
                <a:ext cx="763799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F62BE9-9E3E-4B28-8F4C-F247333EDB6B}"/>
                  </a:ext>
                </a:extLst>
              </p:cNvPr>
              <p:cNvSpPr txBox="1"/>
              <p:nvPr/>
            </p:nvSpPr>
            <p:spPr>
              <a:xfrm>
                <a:off x="10907233" y="4116853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F62BE9-9E3E-4B28-8F4C-F247333ED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233" y="4116853"/>
                <a:ext cx="493084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690901-198B-4F7C-B38E-AA3C836E7056}"/>
                  </a:ext>
                </a:extLst>
              </p:cNvPr>
              <p:cNvSpPr txBox="1"/>
              <p:nvPr/>
            </p:nvSpPr>
            <p:spPr>
              <a:xfrm>
                <a:off x="8841402" y="3314953"/>
                <a:ext cx="3858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690901-198B-4F7C-B38E-AA3C836E7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402" y="3314953"/>
                <a:ext cx="3858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8836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50A6-D1E0-4BD5-9498-1DF44FC08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Segment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C23A86-95B6-4C79-9A31-B2B39B36CC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𝑤𝐴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𝑤𝐶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sz="2800" dirty="0">
                  <a:solidFill>
                    <a:schemeClr val="tx1"/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endParaRPr lang="en-US" sz="2800" b="0" dirty="0">
                  <a:solidFill>
                    <a:schemeClr val="tx1"/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We proved a unique root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∈(0,1)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C23A86-95B6-4C79-9A31-B2B39B36CC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627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2AC7-CA28-4226-90E5-35DC6F22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Salient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106D6-26D4-4A20-8BF0-8382FD6BA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err="1">
                <a:solidFill>
                  <a:schemeClr val="tx1"/>
                </a:solidFill>
              </a:rPr>
              <a:t>Levien</a:t>
            </a:r>
            <a:r>
              <a:rPr lang="en-US" dirty="0">
                <a:solidFill>
                  <a:schemeClr val="tx1"/>
                </a:solidFill>
              </a:rPr>
              <a:t> 2009]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A9BADC1-14DD-4CF3-B09A-67250FA19840}"/>
              </a:ext>
            </a:extLst>
          </p:cNvPr>
          <p:cNvSpPr/>
          <p:nvPr/>
        </p:nvSpPr>
        <p:spPr>
          <a:xfrm>
            <a:off x="1163782" y="3297302"/>
            <a:ext cx="10058400" cy="2299942"/>
          </a:xfrm>
          <a:custGeom>
            <a:avLst/>
            <a:gdLst>
              <a:gd name="connsiteX0" fmla="*/ 0 w 10058400"/>
              <a:gd name="connsiteY0" fmla="*/ 2226043 h 2299942"/>
              <a:gd name="connsiteX1" fmla="*/ 1339273 w 10058400"/>
              <a:gd name="connsiteY1" fmla="*/ 129389 h 2299942"/>
              <a:gd name="connsiteX2" fmla="*/ 2909454 w 10058400"/>
              <a:gd name="connsiteY2" fmla="*/ 2226043 h 2299942"/>
              <a:gd name="connsiteX3" fmla="*/ 4507345 w 10058400"/>
              <a:gd name="connsiteY3" fmla="*/ 101680 h 2299942"/>
              <a:gd name="connsiteX4" fmla="*/ 6225309 w 10058400"/>
              <a:gd name="connsiteY4" fmla="*/ 2207571 h 2299942"/>
              <a:gd name="connsiteX5" fmla="*/ 7592291 w 10058400"/>
              <a:gd name="connsiteY5" fmla="*/ 80 h 2299942"/>
              <a:gd name="connsiteX6" fmla="*/ 8663709 w 10058400"/>
              <a:gd name="connsiteY6" fmla="*/ 2299934 h 2299942"/>
              <a:gd name="connsiteX7" fmla="*/ 10058400 w 10058400"/>
              <a:gd name="connsiteY7" fmla="*/ 27789 h 229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58400" h="2299942">
                <a:moveTo>
                  <a:pt x="0" y="2226043"/>
                </a:moveTo>
                <a:cubicBezTo>
                  <a:pt x="427182" y="1177716"/>
                  <a:pt x="854364" y="129389"/>
                  <a:pt x="1339273" y="129389"/>
                </a:cubicBezTo>
                <a:cubicBezTo>
                  <a:pt x="1824182" y="129389"/>
                  <a:pt x="2381442" y="2230661"/>
                  <a:pt x="2909454" y="2226043"/>
                </a:cubicBezTo>
                <a:cubicBezTo>
                  <a:pt x="3437466" y="2221425"/>
                  <a:pt x="3954703" y="104759"/>
                  <a:pt x="4507345" y="101680"/>
                </a:cubicBezTo>
                <a:cubicBezTo>
                  <a:pt x="5059987" y="98601"/>
                  <a:pt x="5711151" y="2224504"/>
                  <a:pt x="6225309" y="2207571"/>
                </a:cubicBezTo>
                <a:cubicBezTo>
                  <a:pt x="6739467" y="2190638"/>
                  <a:pt x="7185891" y="-15314"/>
                  <a:pt x="7592291" y="80"/>
                </a:cubicBezTo>
                <a:cubicBezTo>
                  <a:pt x="7998691" y="15474"/>
                  <a:pt x="8252691" y="2295316"/>
                  <a:pt x="8663709" y="2299934"/>
                </a:cubicBezTo>
                <a:cubicBezTo>
                  <a:pt x="9074727" y="2304552"/>
                  <a:pt x="9976812" y="375692"/>
                  <a:pt x="10058400" y="27789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D29E38-6520-4AA5-A136-74CC5E90B0C4}"/>
              </a:ext>
            </a:extLst>
          </p:cNvPr>
          <p:cNvSpPr/>
          <p:nvPr/>
        </p:nvSpPr>
        <p:spPr>
          <a:xfrm>
            <a:off x="2373745" y="3350490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042F65-4B12-4C20-A2E7-3E1C2A3A39D5}"/>
              </a:ext>
            </a:extLst>
          </p:cNvPr>
          <p:cNvSpPr/>
          <p:nvPr/>
        </p:nvSpPr>
        <p:spPr>
          <a:xfrm>
            <a:off x="3957781" y="5440225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F97C3F-671C-4CC4-B015-1DA6E104CAEE}"/>
              </a:ext>
            </a:extLst>
          </p:cNvPr>
          <p:cNvSpPr/>
          <p:nvPr/>
        </p:nvSpPr>
        <p:spPr>
          <a:xfrm>
            <a:off x="5541817" y="3316000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EF5EB-F0B5-4713-8C20-F890DF5985A7}"/>
              </a:ext>
            </a:extLst>
          </p:cNvPr>
          <p:cNvSpPr/>
          <p:nvPr/>
        </p:nvSpPr>
        <p:spPr>
          <a:xfrm>
            <a:off x="7287490" y="5401116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1BEDB3-232B-4796-9B41-42F9AA15048E}"/>
              </a:ext>
            </a:extLst>
          </p:cNvPr>
          <p:cNvSpPr/>
          <p:nvPr/>
        </p:nvSpPr>
        <p:spPr>
          <a:xfrm>
            <a:off x="8709889" y="3218792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E41A6A-0D1F-4683-B575-B5F780E7D47D}"/>
              </a:ext>
            </a:extLst>
          </p:cNvPr>
          <p:cNvSpPr/>
          <p:nvPr/>
        </p:nvSpPr>
        <p:spPr>
          <a:xfrm>
            <a:off x="9739744" y="5518734"/>
            <a:ext cx="157019" cy="1570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6D50-C3DA-486C-B713-106B6F84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Meaning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7AAB4C33-4C9D-4C47-B0FB-A2A7306D4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51" t="57158" r="14955" b="13019"/>
          <a:stretch/>
        </p:blipFill>
        <p:spPr>
          <a:xfrm>
            <a:off x="1247776" y="3302001"/>
            <a:ext cx="2705100" cy="1312862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0E8A562-4CF1-477D-B0CC-30A0261E9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2" t="50344" r="18389" b="13409"/>
          <a:stretch/>
        </p:blipFill>
        <p:spPr>
          <a:xfrm>
            <a:off x="7820026" y="2871788"/>
            <a:ext cx="2971800" cy="18859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A0F465C-FACC-4D45-A451-6741C64A4285}"/>
              </a:ext>
            </a:extLst>
          </p:cNvPr>
          <p:cNvSpPr/>
          <p:nvPr/>
        </p:nvSpPr>
        <p:spPr>
          <a:xfrm>
            <a:off x="4747087" y="3500438"/>
            <a:ext cx="2200275" cy="6286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61557-800D-424B-9D12-6BA912B1BE7E}"/>
              </a:ext>
            </a:extLst>
          </p:cNvPr>
          <p:cNvSpPr txBox="1"/>
          <p:nvPr/>
        </p:nvSpPr>
        <p:spPr>
          <a:xfrm>
            <a:off x="5370729" y="304323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368721-4CFE-4969-8CE0-849207222302}"/>
                  </a:ext>
                </a:extLst>
              </p:cNvPr>
              <p:cNvSpPr txBox="1"/>
              <p:nvPr/>
            </p:nvSpPr>
            <p:spPr>
              <a:xfrm>
                <a:off x="981074" y="4729163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368721-4CFE-4969-8CE0-849207222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74" y="4729163"/>
                <a:ext cx="49308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8AAFFC-8420-4F39-BF43-9961F213039C}"/>
                  </a:ext>
                </a:extLst>
              </p:cNvPr>
              <p:cNvSpPr txBox="1"/>
              <p:nvPr/>
            </p:nvSpPr>
            <p:spPr>
              <a:xfrm>
                <a:off x="3400424" y="4729163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8AAFFC-8420-4F39-BF43-9961F2130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424" y="4729163"/>
                <a:ext cx="49308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4F4264-2AA9-4888-ACCF-F1757E232864}"/>
                  </a:ext>
                </a:extLst>
              </p:cNvPr>
              <p:cNvSpPr txBox="1"/>
              <p:nvPr/>
            </p:nvSpPr>
            <p:spPr>
              <a:xfrm>
                <a:off x="2600326" y="3759756"/>
                <a:ext cx="3858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4F4264-2AA9-4888-ACCF-F1757E232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6" y="3759756"/>
                <a:ext cx="38587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864056-4065-4AFC-A9C6-FC0277B077B0}"/>
                  </a:ext>
                </a:extLst>
              </p:cNvPr>
              <p:cNvSpPr txBox="1"/>
              <p:nvPr/>
            </p:nvSpPr>
            <p:spPr>
              <a:xfrm>
                <a:off x="7386310" y="4614863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864056-4065-4AFC-A9C6-FC0277B07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310" y="4614863"/>
                <a:ext cx="493084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8A7EAC-967E-4D9C-B5E1-0D594529B2D1}"/>
                  </a:ext>
                </a:extLst>
              </p:cNvPr>
              <p:cNvSpPr txBox="1"/>
              <p:nvPr/>
            </p:nvSpPr>
            <p:spPr>
              <a:xfrm>
                <a:off x="10315575" y="4676776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8A7EAC-967E-4D9C-B5E1-0D594529B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5575" y="4676776"/>
                <a:ext cx="493084" cy="369332"/>
              </a:xfrm>
              <a:prstGeom prst="rect">
                <a:avLst/>
              </a:prstGeom>
              <a:blipFill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F974A-D59E-4AC4-BF6C-AB1868596442}"/>
                  </a:ext>
                </a:extLst>
              </p:cNvPr>
              <p:cNvSpPr txBox="1"/>
              <p:nvPr/>
            </p:nvSpPr>
            <p:spPr>
              <a:xfrm>
                <a:off x="9563099" y="2502456"/>
                <a:ext cx="4877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6F974A-D59E-4AC4-BF6C-AB1868596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099" y="2502456"/>
                <a:ext cx="487761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EBE4A7-2573-4C43-9D6A-A6F0A4763C71}"/>
                  </a:ext>
                </a:extLst>
              </p:cNvPr>
              <p:cNvSpPr txBox="1"/>
              <p:nvPr/>
            </p:nvSpPr>
            <p:spPr>
              <a:xfrm>
                <a:off x="9563099" y="3845481"/>
                <a:ext cx="3858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EBE4A7-2573-4C43-9D6A-A6F0A4763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099" y="3845481"/>
                <a:ext cx="3858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F37117-DFE1-49D3-846B-FA7D7567EA4C}"/>
                  </a:ext>
                </a:extLst>
              </p:cNvPr>
              <p:cNvSpPr txBox="1"/>
              <p:nvPr/>
            </p:nvSpPr>
            <p:spPr>
              <a:xfrm>
                <a:off x="2779093" y="2626281"/>
                <a:ext cx="41421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F37117-DFE1-49D3-846B-FA7D7567E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93" y="2626281"/>
                <a:ext cx="41421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1E840F-4613-42C1-8DB5-23B2FCE4CB79}"/>
                  </a:ext>
                </a:extLst>
              </p:cNvPr>
              <p:cNvSpPr txBox="1"/>
              <p:nvPr/>
            </p:nvSpPr>
            <p:spPr>
              <a:xfrm>
                <a:off x="8679027" y="5427003"/>
                <a:ext cx="148239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1E840F-4613-42C1-8DB5-23B2FCE4C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027" y="5427003"/>
                <a:ext cx="1482393" cy="830997"/>
              </a:xfrm>
              <a:prstGeom prst="rect">
                <a:avLst/>
              </a:prstGeom>
              <a:blipFill>
                <a:blip r:embed="rId12"/>
                <a:stretch>
                  <a:fillRect r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3A85FA-9022-432C-8360-3C6DE1498C9F}"/>
                  </a:ext>
                </a:extLst>
              </p:cNvPr>
              <p:cNvSpPr txBox="1"/>
              <p:nvPr/>
            </p:nvSpPr>
            <p:spPr>
              <a:xfrm>
                <a:off x="6947362" y="1642696"/>
                <a:ext cx="43498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3A85FA-9022-432C-8360-3C6DE1498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362" y="1642696"/>
                <a:ext cx="4349837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758ED96-E8F8-4657-86F1-486E71F73D65}"/>
              </a:ext>
            </a:extLst>
          </p:cNvPr>
          <p:cNvSpPr txBox="1"/>
          <p:nvPr/>
        </p:nvSpPr>
        <p:spPr>
          <a:xfrm>
            <a:off x="1168007" y="2598004"/>
            <a:ext cx="1394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Any given</a:t>
            </a:r>
          </a:p>
        </p:txBody>
      </p:sp>
    </p:spTree>
    <p:extLst>
      <p:ext uri="{BB962C8B-B14F-4D97-AF65-F5344CB8AC3E}">
        <p14:creationId xmlns:p14="http://schemas.microsoft.com/office/powerpoint/2010/main" val="168422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F8F8-BA5B-44E9-90B0-6CEC3439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Weights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BB5A554B-E54C-499F-8586-F765C9F90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34" t="49129" r="20687" b="10694"/>
          <a:stretch/>
        </p:blipFill>
        <p:spPr>
          <a:xfrm>
            <a:off x="643466" y="3519951"/>
            <a:ext cx="2849278" cy="2099468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5C50133-0043-480A-AA72-A2561567F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1" t="39498" r="15014" b="10824"/>
          <a:stretch/>
        </p:blipFill>
        <p:spPr>
          <a:xfrm>
            <a:off x="4523582" y="3105727"/>
            <a:ext cx="3144836" cy="2513692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9548A9B-39C7-4DD7-B572-8CA527E23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20" t="19551" r="19012" b="8603"/>
          <a:stretch/>
        </p:blipFill>
        <p:spPr>
          <a:xfrm>
            <a:off x="8620125" y="2053969"/>
            <a:ext cx="2928409" cy="3722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F5273B-99F7-4136-8053-C61E1AA5D865}"/>
                  </a:ext>
                </a:extLst>
              </p:cNvPr>
              <p:cNvSpPr txBox="1"/>
              <p:nvPr/>
            </p:nvSpPr>
            <p:spPr>
              <a:xfrm>
                <a:off x="1976454" y="2972377"/>
                <a:ext cx="13544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F5273B-99F7-4136-8053-C61E1AA5D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454" y="2972377"/>
                <a:ext cx="135447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423376-19EC-4F3B-BBB1-304799E0828C}"/>
                  </a:ext>
                </a:extLst>
              </p:cNvPr>
              <p:cNvSpPr txBox="1"/>
              <p:nvPr/>
            </p:nvSpPr>
            <p:spPr>
              <a:xfrm>
                <a:off x="5815029" y="2679412"/>
                <a:ext cx="13544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423376-19EC-4F3B-BBB1-304799E08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029" y="2679412"/>
                <a:ext cx="1354473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5D042C-ACC4-4A40-902F-BDD10FD4F765}"/>
                  </a:ext>
                </a:extLst>
              </p:cNvPr>
              <p:cNvSpPr txBox="1"/>
              <p:nvPr/>
            </p:nvSpPr>
            <p:spPr>
              <a:xfrm>
                <a:off x="9815529" y="1450721"/>
                <a:ext cx="1440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0.5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5D042C-ACC4-4A40-902F-BDD10FD4F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529" y="1450721"/>
                <a:ext cx="1440844" cy="584775"/>
              </a:xfrm>
              <a:prstGeom prst="rect">
                <a:avLst/>
              </a:prstGeom>
              <a:blipFill>
                <a:blip r:embed="rId7"/>
                <a:stretch>
                  <a:fillRect t="-12500" r="-970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C5C3A60-DA46-4B31-8E66-514F54FB9E8D}"/>
              </a:ext>
            </a:extLst>
          </p:cNvPr>
          <p:cNvSpPr txBox="1"/>
          <p:nvPr/>
        </p:nvSpPr>
        <p:spPr>
          <a:xfrm>
            <a:off x="1353126" y="5765470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Hyperbola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201AA-FD1B-4DB1-B4D5-FDF662A18E29}"/>
              </a:ext>
            </a:extLst>
          </p:cNvPr>
          <p:cNvSpPr txBox="1"/>
          <p:nvPr/>
        </p:nvSpPr>
        <p:spPr>
          <a:xfrm>
            <a:off x="5474807" y="5765470"/>
            <a:ext cx="145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Parabola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471E8-0CA6-4A08-8C9A-94BE26696D51}"/>
              </a:ext>
            </a:extLst>
          </p:cNvPr>
          <p:cNvSpPr txBox="1"/>
          <p:nvPr/>
        </p:nvSpPr>
        <p:spPr>
          <a:xfrm>
            <a:off x="9877458" y="5739740"/>
            <a:ext cx="1111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Ellipse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6CD327-F17B-486F-BFD0-E63CBB889052}"/>
                  </a:ext>
                </a:extLst>
              </p:cNvPr>
              <p:cNvSpPr txBox="1"/>
              <p:nvPr/>
            </p:nvSpPr>
            <p:spPr>
              <a:xfrm>
                <a:off x="400050" y="1390652"/>
                <a:ext cx="63716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Fix black circles and change weight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800" dirty="0"/>
                  <a:t> only.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6CD327-F17B-486F-BFD0-E63CBB889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1390652"/>
                <a:ext cx="6371681" cy="523220"/>
              </a:xfrm>
              <a:prstGeom prst="rect">
                <a:avLst/>
              </a:prstGeom>
              <a:blipFill>
                <a:blip r:embed="rId8"/>
                <a:stretch>
                  <a:fillRect l="-2010" t="-10465" r="-86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3956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2364-B740-4102-9438-6BF1D206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155E4C-E9A1-4D5A-BB2E-8B83A9842F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All weights are one.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This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-Curve.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Everything is fine.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155E4C-E9A1-4D5A-BB2E-8B83A9842F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4EAEF1F-F2DC-403A-9DCB-8F1581B6A6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4584" y="1160584"/>
            <a:ext cx="5697416" cy="56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821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hape, line chart&#10;&#10;Description automatically generated">
            <a:extLst>
              <a:ext uri="{FF2B5EF4-FFF2-40B4-BE49-F238E27FC236}">
                <a16:creationId xmlns:a16="http://schemas.microsoft.com/office/drawing/2014/main" id="{837348BF-52F1-4930-B7F4-3F30C5BC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584" y="1160584"/>
            <a:ext cx="5697416" cy="569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93242-3E01-49B2-9079-9CB438D5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C407E-D75B-4478-9347-24EA427B7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6008483" cy="464732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curves are hyperbolas,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One branch has only one curvature maxima,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two sides are curvature monotonous.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Larger weights are always safe.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C407E-D75B-4478-9347-24EA427B7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6008483" cy="4647321"/>
              </a:xfrm>
              <a:blipFill>
                <a:blip r:embed="rId3"/>
                <a:stretch>
                  <a:fillRect l="-2535" t="-1706" r="-710" b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269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348BF-52F1-4930-B7F4-3F30C5BC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94584" y="1160584"/>
            <a:ext cx="5697416" cy="569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93242-3E01-49B2-9079-9CB438D5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C407E-D75B-4478-9347-24EA427B7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→+∞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the curve goes to the control polygon.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So, our curve can estimate polygons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with sharp corners.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C407E-D75B-4478-9347-24EA427B7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83385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348BF-52F1-4930-B7F4-3F30C5BC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94584" y="1160584"/>
            <a:ext cx="5697416" cy="569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93242-3E01-49B2-9079-9CB438D5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C407E-D75B-4478-9347-24EA427B7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the curve is part of an ellipse.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can be curvature minima.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Geometric criteria can’t be met.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Optimization is unstable.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C407E-D75B-4478-9347-24EA427B7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79783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93CD-609A-4E31-ACC9-D9E2C0CD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073B0-546E-40B1-9DF0-7A3F80A00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A54C8BF8-C2BB-47AB-956D-0B74C1E7D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40"/>
          <a:stretch/>
        </p:blipFill>
        <p:spPr>
          <a:xfrm>
            <a:off x="288492" y="2376583"/>
            <a:ext cx="11293907" cy="285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772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ACABF-30FC-4179-AAF5-790FD7C1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94584" y="1160584"/>
            <a:ext cx="5697416" cy="569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CF9C2-5DDC-4042-9FD9-A6FF5EEE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Eccentricity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CA817-26EA-4C25-8E60-3EDFE3B8F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Some weigh function can avoid the curvature minima of an ellipse.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good lower bound of the weights.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Reproduce circles when possible.</a:t>
            </a:r>
          </a:p>
        </p:txBody>
      </p:sp>
    </p:spTree>
    <p:extLst>
      <p:ext uri="{BB962C8B-B14F-4D97-AF65-F5344CB8AC3E}">
        <p14:creationId xmlns:p14="http://schemas.microsoft.com/office/powerpoint/2010/main" val="7280367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4F45575-C353-4FA7-87A8-12172F430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996" y="1559107"/>
            <a:ext cx="4321520" cy="4753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BC9BF-FE3A-4B05-AB1A-CEF4E874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Eccentricity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33EE04-A741-46E8-942A-AB4E26820C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the curve is always an ellipse.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Find some weight so that the eccentricity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of the ellipse is minimized.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33EE04-A741-46E8-942A-AB4E26820C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4978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C9BF-FE3A-4B05-AB1A-CEF4E874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Eccentricity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33EE04-A741-46E8-942A-AB4E26820C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Eccentricity defines how squashed an ellipse is.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∈[0,1)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means a circle.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33EE04-A741-46E8-942A-AB4E26820C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AEBDE031-AA76-4C1D-9E81-D09C721DF8B4}"/>
              </a:ext>
            </a:extLst>
          </p:cNvPr>
          <p:cNvSpPr/>
          <p:nvPr/>
        </p:nvSpPr>
        <p:spPr>
          <a:xfrm>
            <a:off x="8113414" y="3648547"/>
            <a:ext cx="3213980" cy="20189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B1EAA-68E0-4314-B51C-1A6F938C5E0A}"/>
              </a:ext>
            </a:extLst>
          </p:cNvPr>
          <p:cNvCxnSpPr>
            <a:cxnSpLocks/>
            <a:endCxn id="4" idx="6"/>
          </p:cNvCxnSpPr>
          <p:nvPr/>
        </p:nvCxnSpPr>
        <p:spPr>
          <a:xfrm>
            <a:off x="9720404" y="4658008"/>
            <a:ext cx="160699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EC9FFF-BEE8-47CF-B169-7BDE84C4F0DB}"/>
              </a:ext>
            </a:extLst>
          </p:cNvPr>
          <p:cNvCxnSpPr>
            <a:stCxn id="4" idx="0"/>
          </p:cNvCxnSpPr>
          <p:nvPr/>
        </p:nvCxnSpPr>
        <p:spPr>
          <a:xfrm>
            <a:off x="9720404" y="3648547"/>
            <a:ext cx="0" cy="10094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E24601-15BF-4EB8-B276-953C7153378F}"/>
                  </a:ext>
                </a:extLst>
              </p:cNvPr>
              <p:cNvSpPr txBox="1"/>
              <p:nvPr/>
            </p:nvSpPr>
            <p:spPr>
              <a:xfrm>
                <a:off x="10338175" y="4693638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E24601-15BF-4EB8-B276-953C71533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8175" y="4693638"/>
                <a:ext cx="37144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46CC8D-399D-47E7-A670-BBB136E577C7}"/>
                  </a:ext>
                </a:extLst>
              </p:cNvPr>
              <p:cNvSpPr txBox="1"/>
              <p:nvPr/>
            </p:nvSpPr>
            <p:spPr>
              <a:xfrm>
                <a:off x="9296410" y="4047828"/>
                <a:ext cx="367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46CC8D-399D-47E7-A670-BBB136E57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10" y="4047828"/>
                <a:ext cx="36766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598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3813-3223-46D4-B535-D0792514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</a:t>
            </a:r>
          </a:p>
        </p:txBody>
      </p:sp>
      <p:pic>
        <p:nvPicPr>
          <p:cNvPr id="5" name="clothoid_long">
            <a:hlinkClick r:id="" action="ppaction://media"/>
            <a:extLst>
              <a:ext uri="{FF2B5EF4-FFF2-40B4-BE49-F238E27FC236}">
                <a16:creationId xmlns:a16="http://schemas.microsoft.com/office/drawing/2014/main" id="{CEDDCBB2-7123-4892-907D-E929FEDABC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312" y="1627033"/>
            <a:ext cx="8261350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860C6-2FC5-405D-99FA-CA6057847483}"/>
              </a:ext>
            </a:extLst>
          </p:cNvPr>
          <p:cNvSpPr txBox="1"/>
          <p:nvPr/>
        </p:nvSpPr>
        <p:spPr>
          <a:xfrm>
            <a:off x="643466" y="1664484"/>
            <a:ext cx="3087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Clothoid</a:t>
            </a:r>
            <a:r>
              <a:rPr lang="en-US" sz="2400" dirty="0"/>
              <a:t>/Euler Spiral</a:t>
            </a:r>
          </a:p>
          <a:p>
            <a:endParaRPr lang="en-US" sz="2400" dirty="0"/>
          </a:p>
          <a:p>
            <a:r>
              <a:rPr lang="en-US" sz="2400" dirty="0"/>
              <a:t>Curvature is linearly distributed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98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BD7E-B7E9-40F3-A6A2-2F6CFDD9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Eccentricity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350570-7B70-42BB-9294-354FF0FAF8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For general expression of an ellipse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𝐵𝑥𝑦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eccentricity is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350570-7B70-42BB-9294-354FF0FAF8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5802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719F-7626-49FC-B21D-EA2D84DFF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Eccentricity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C024ED-A633-4FEC-B5B9-50113D2E0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Write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𝑡𝑤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the general form.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 function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Treat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as constants and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which result in</a:t>
                </a:r>
              </a:p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(|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C024ED-A633-4FEC-B5B9-50113D2E0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3945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4B10A-8C8E-4CFD-B61D-B67DCF3FF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Eccentricity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7F372A-B60D-4042-8004-942CE69FA2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(|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weight 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rather than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so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form a minor arc,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we can achieve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7F372A-B60D-4042-8004-942CE69FA2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1C8B60C7-19C8-4138-A164-D3057B89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996" y="1559107"/>
            <a:ext cx="4321520" cy="47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854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0F64-3096-4617-9D4A-411940F5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Eccentricity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5F86E-E561-4B78-B2D5-19FA096AD2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8101263" cy="5104836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Minimum Eccentricity Weight is not valid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forming a major arc.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5F86E-E561-4B78-B2D5-19FA096AD2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8101263" cy="5104836"/>
              </a:xfrm>
              <a:blipFill>
                <a:blip r:embed="rId2"/>
                <a:stretch>
                  <a:fillRect l="-1881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c 4">
            <a:extLst>
              <a:ext uri="{FF2B5EF4-FFF2-40B4-BE49-F238E27FC236}">
                <a16:creationId xmlns:a16="http://schemas.microsoft.com/office/drawing/2014/main" id="{F8BF85F2-289F-4047-BBE8-E7B831339143}"/>
              </a:ext>
            </a:extLst>
          </p:cNvPr>
          <p:cNvSpPr/>
          <p:nvPr/>
        </p:nvSpPr>
        <p:spPr>
          <a:xfrm>
            <a:off x="1836901" y="3524272"/>
            <a:ext cx="1790299" cy="1790299"/>
          </a:xfrm>
          <a:prstGeom prst="arc">
            <a:avLst>
              <a:gd name="adj1" fmla="val 7459815"/>
              <a:gd name="adj2" fmla="val 353339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EFA2D5-A6F1-4BD3-9EFC-24EC76018340}"/>
              </a:ext>
            </a:extLst>
          </p:cNvPr>
          <p:cNvCxnSpPr>
            <a:cxnSpLocks/>
            <a:stCxn id="5" idx="2"/>
          </p:cNvCxnSpPr>
          <p:nvPr/>
        </p:nvCxnSpPr>
        <p:spPr>
          <a:xfrm flipV="1">
            <a:off x="3194561" y="4832783"/>
            <a:ext cx="596267" cy="35304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0F2704-33B9-4E9F-A0EF-FAD4AAC41A02}"/>
              </a:ext>
            </a:extLst>
          </p:cNvPr>
          <p:cNvCxnSpPr/>
          <p:nvPr/>
        </p:nvCxnSpPr>
        <p:spPr>
          <a:xfrm flipV="1">
            <a:off x="3457402" y="4418838"/>
            <a:ext cx="1058280" cy="61292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FCA1FE-E3AF-4DD8-8646-0005E14E470E}"/>
              </a:ext>
            </a:extLst>
          </p:cNvPr>
          <p:cNvCxnSpPr>
            <a:cxnSpLocks/>
          </p:cNvCxnSpPr>
          <p:nvPr/>
        </p:nvCxnSpPr>
        <p:spPr>
          <a:xfrm flipH="1" flipV="1">
            <a:off x="1673273" y="4630653"/>
            <a:ext cx="523344" cy="530818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181CD1-78F5-4B01-98DA-7891D78301F6}"/>
              </a:ext>
            </a:extLst>
          </p:cNvPr>
          <p:cNvCxnSpPr>
            <a:cxnSpLocks/>
          </p:cNvCxnSpPr>
          <p:nvPr/>
        </p:nvCxnSpPr>
        <p:spPr>
          <a:xfrm flipH="1" flipV="1">
            <a:off x="939960" y="3841381"/>
            <a:ext cx="1075320" cy="11422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CBA4489-0F0B-4C86-A71F-C0CC601A4D68}"/>
              </a:ext>
            </a:extLst>
          </p:cNvPr>
          <p:cNvSpPr/>
          <p:nvPr/>
        </p:nvSpPr>
        <p:spPr>
          <a:xfrm>
            <a:off x="2635797" y="3456895"/>
            <a:ext cx="134753" cy="13475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82F1B5-84C6-4872-A24C-7E5C59E7FD44}"/>
              </a:ext>
            </a:extLst>
          </p:cNvPr>
          <p:cNvSpPr/>
          <p:nvPr/>
        </p:nvSpPr>
        <p:spPr>
          <a:xfrm>
            <a:off x="2143677" y="5094094"/>
            <a:ext cx="134753" cy="13475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08A06E-E843-4744-9DA6-1353D280ED3D}"/>
              </a:ext>
            </a:extLst>
          </p:cNvPr>
          <p:cNvSpPr/>
          <p:nvPr/>
        </p:nvSpPr>
        <p:spPr>
          <a:xfrm>
            <a:off x="3141621" y="5111741"/>
            <a:ext cx="134753" cy="13475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3B3E7F-C419-4C3D-96E2-540F6ED4FAF6}"/>
                  </a:ext>
                </a:extLst>
              </p:cNvPr>
              <p:cNvSpPr txBox="1"/>
              <p:nvPr/>
            </p:nvSpPr>
            <p:spPr>
              <a:xfrm>
                <a:off x="1642760" y="5300748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3B3E7F-C419-4C3D-96E2-540F6ED4F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760" y="5300748"/>
                <a:ext cx="493084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BB8A93-A3E4-43E6-8512-DCA6E0744E8A}"/>
                  </a:ext>
                </a:extLst>
              </p:cNvPr>
              <p:cNvSpPr txBox="1"/>
              <p:nvPr/>
            </p:nvSpPr>
            <p:spPr>
              <a:xfrm>
                <a:off x="2987151" y="5359184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BB8A93-A3E4-43E6-8512-DCA6E0744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151" y="5359184"/>
                <a:ext cx="493084" cy="369332"/>
              </a:xfrm>
              <a:prstGeom prst="rect">
                <a:avLst/>
              </a:prstGeom>
              <a:blipFill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796B7D-0609-41C7-BE11-E4B9787CF4C6}"/>
                  </a:ext>
                </a:extLst>
              </p:cNvPr>
              <p:cNvSpPr txBox="1"/>
              <p:nvPr/>
            </p:nvSpPr>
            <p:spPr>
              <a:xfrm>
                <a:off x="2494067" y="3656715"/>
                <a:ext cx="3858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796B7D-0609-41C7-BE11-E4B9787CF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067" y="3656715"/>
                <a:ext cx="38587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8D4A8A0-77A4-48D7-B7F9-0D69469522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586" b="5376"/>
          <a:stretch/>
        </p:blipFill>
        <p:spPr>
          <a:xfrm>
            <a:off x="5623885" y="3187780"/>
            <a:ext cx="5113175" cy="244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68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polygon&#10;&#10;Description automatically generated">
            <a:extLst>
              <a:ext uri="{FF2B5EF4-FFF2-40B4-BE49-F238E27FC236}">
                <a16:creationId xmlns:a16="http://schemas.microsoft.com/office/drawing/2014/main" id="{E7FA870C-7E1E-43CF-A23C-376F4F4A6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36" y="2119990"/>
            <a:ext cx="3531340" cy="3531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A0F64-3096-4617-9D4A-411940F5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Eccentricity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5F86E-E561-4B78-B2D5-19FA096A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8844"/>
            <a:ext cx="8101263" cy="7698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 circle requires at least three point.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FFF0E22B-AD3F-4FD9-A49A-FBFA0EB25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4" t="23724" r="11965"/>
          <a:stretch/>
        </p:blipFill>
        <p:spPr>
          <a:xfrm>
            <a:off x="5468371" y="3340358"/>
            <a:ext cx="1932122" cy="1931515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182A2D7-CDF7-40E0-A727-2DF3744C1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15" t="15257" r="16515" b="19570"/>
          <a:stretch/>
        </p:blipFill>
        <p:spPr>
          <a:xfrm>
            <a:off x="8874285" y="3079101"/>
            <a:ext cx="2445006" cy="2379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4ACDDA-296B-42E0-8673-C3F83984F651}"/>
                  </a:ext>
                </a:extLst>
              </p:cNvPr>
              <p:cNvSpPr txBox="1"/>
              <p:nvPr/>
            </p:nvSpPr>
            <p:spPr>
              <a:xfrm>
                <a:off x="1879240" y="5481307"/>
                <a:ext cx="84382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4ACDDA-296B-42E0-8673-C3F83984F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240" y="5481307"/>
                <a:ext cx="843821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87FF94-DEC1-4FD4-8E08-56BE6F2D299A}"/>
                  </a:ext>
                </a:extLst>
              </p:cNvPr>
              <p:cNvSpPr txBox="1"/>
              <p:nvPr/>
            </p:nvSpPr>
            <p:spPr>
              <a:xfrm>
                <a:off x="5609225" y="5516727"/>
                <a:ext cx="1854610" cy="674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≈0.707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87FF94-DEC1-4FD4-8E08-56BE6F2D2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225" y="5516727"/>
                <a:ext cx="1854610" cy="6741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66270D8-1E7E-48BB-BBD5-E68824CA2CDA}"/>
                  </a:ext>
                </a:extLst>
              </p:cNvPr>
              <p:cNvSpPr txBox="1"/>
              <p:nvPr/>
            </p:nvSpPr>
            <p:spPr>
              <a:xfrm>
                <a:off x="9071952" y="5531048"/>
                <a:ext cx="2258567" cy="676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≈0.809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66270D8-1E7E-48BB-BBD5-E68824CA2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952" y="5531048"/>
                <a:ext cx="2258567" cy="6760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1616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0F64-3096-4617-9D4A-411940F5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Clamped Min Eccentricity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5F86E-E561-4B78-B2D5-19FA096AD2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11150851" cy="5104836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Clamped Min Eccentricity Weight: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(|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any user define positive value, 1 by default.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5F86E-E561-4B78-B2D5-19FA096AD2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11150851" cy="5104836"/>
              </a:xfrm>
              <a:blipFill>
                <a:blip r:embed="rId2"/>
                <a:stretch>
                  <a:fillRect l="-1367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5731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4F261C-0CDC-428D-9B87-034892043E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conditions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4F261C-0CDC-428D-9B87-034892043E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D73F5-6FD7-4F46-A1EC-1C5F1A535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34FF1-1E4A-41A7-96D4-FA6852BD4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14" y="1600200"/>
            <a:ext cx="7535337" cy="48205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2E7F30-B6EA-4BA1-89FB-106AE4C50EFF}"/>
              </a:ext>
            </a:extLst>
          </p:cNvPr>
          <p:cNvCxnSpPr/>
          <p:nvPr/>
        </p:nvCxnSpPr>
        <p:spPr>
          <a:xfrm flipV="1">
            <a:off x="5329068" y="1771650"/>
            <a:ext cx="1383030" cy="240030"/>
          </a:xfrm>
          <a:prstGeom prst="line">
            <a:avLst/>
          </a:prstGeom>
          <a:ln>
            <a:solidFill>
              <a:srgbClr val="FF99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CC44BA-D554-4DEA-9C59-586805B3FD7E}"/>
                  </a:ext>
                </a:extLst>
              </p:cNvPr>
              <p:cNvSpPr txBox="1"/>
              <p:nvPr/>
            </p:nvSpPr>
            <p:spPr>
              <a:xfrm>
                <a:off x="2665397" y="1732871"/>
                <a:ext cx="1138387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rPr>
                  <a:t>B,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  <m:t>𝑤</m:t>
                        </m:r>
                      </m:e>
                      <m:sub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  <m:t>𝐵</m:t>
                        </m:r>
                      </m:sub>
                    </m:sSub>
                  </m:oMath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CC44BA-D554-4DEA-9C59-586805B3F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397" y="1732871"/>
                <a:ext cx="1138387" cy="707884"/>
              </a:xfrm>
              <a:prstGeom prst="rect">
                <a:avLst/>
              </a:prstGeom>
              <a:blipFill>
                <a:blip r:embed="rId4"/>
                <a:stretch>
                  <a:fillRect l="-22995" t="-15517" b="-3620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E53E92-997C-47D4-9EE2-A75DC61DD615}"/>
                  </a:ext>
                </a:extLst>
              </p:cNvPr>
              <p:cNvSpPr txBox="1"/>
              <p:nvPr/>
            </p:nvSpPr>
            <p:spPr>
              <a:xfrm>
                <a:off x="8919120" y="1444365"/>
                <a:ext cx="1181988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rPr>
                  <a:t>D,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  <m:t>𝑤</m:t>
                        </m:r>
                      </m:e>
                      <m:sub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  <m:t>𝐷</m:t>
                        </m:r>
                      </m:sub>
                    </m:sSub>
                  </m:oMath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E53E92-997C-47D4-9EE2-A75DC61DD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120" y="1444365"/>
                <a:ext cx="1181988" cy="707884"/>
              </a:xfrm>
              <a:prstGeom prst="rect">
                <a:avLst/>
              </a:prstGeom>
              <a:blipFill>
                <a:blip r:embed="rId5"/>
                <a:stretch>
                  <a:fillRect l="-22165" t="-15517" b="-3620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19E8616-577C-40D4-9D70-120D405A4363}"/>
              </a:ext>
            </a:extLst>
          </p:cNvPr>
          <p:cNvSpPr txBox="1"/>
          <p:nvPr/>
        </p:nvSpPr>
        <p:spPr>
          <a:xfrm>
            <a:off x="5879114" y="2574224"/>
            <a:ext cx="4626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5B67E-1051-414D-AB96-192DCBC0AC3F}"/>
              </a:ext>
            </a:extLst>
          </p:cNvPr>
          <p:cNvSpPr txBox="1"/>
          <p:nvPr/>
        </p:nvSpPr>
        <p:spPr>
          <a:xfrm>
            <a:off x="4491639" y="4893885"/>
            <a:ext cx="305788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C=(1-</a:t>
            </a:r>
            <a:r>
              <a:rPr lang="el-GR" sz="4000" dirty="0">
                <a:solidFill>
                  <a:schemeClr val="tx1"/>
                </a:solidFill>
              </a:rPr>
              <a:t>λ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)B+</a:t>
            </a:r>
            <a:r>
              <a:rPr lang="el-GR" sz="4000" dirty="0">
                <a:solidFill>
                  <a:schemeClr val="tx1"/>
                </a:solidFill>
              </a:rPr>
              <a:t>λ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E7692F-F7AC-4609-B4A9-4182E8DAC44E}"/>
              </a:ext>
            </a:extLst>
          </p:cNvPr>
          <p:cNvSpPr txBox="1"/>
          <p:nvPr/>
        </p:nvSpPr>
        <p:spPr>
          <a:xfrm>
            <a:off x="1676986" y="4707695"/>
            <a:ext cx="43377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0DA25-1154-4D70-B5EE-783A6CE099C5}"/>
              </a:ext>
            </a:extLst>
          </p:cNvPr>
          <p:cNvSpPr txBox="1"/>
          <p:nvPr/>
        </p:nvSpPr>
        <p:spPr>
          <a:xfrm>
            <a:off x="9882168" y="5492745"/>
            <a:ext cx="43377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A81DAE-1833-4415-B76F-6DD7009DD892}"/>
                  </a:ext>
                </a:extLst>
              </p:cNvPr>
              <p:cNvSpPr txBox="1"/>
              <p:nvPr/>
            </p:nvSpPr>
            <p:spPr>
              <a:xfrm>
                <a:off x="5724936" y="1256231"/>
                <a:ext cx="7421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A81DAE-1833-4415-B76F-6DD7009DD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936" y="1256231"/>
                <a:ext cx="74212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EB3679-0A4C-4D79-9D5C-5DEE91BE2382}"/>
                  </a:ext>
                </a:extLst>
              </p:cNvPr>
              <p:cNvSpPr txBox="1"/>
              <p:nvPr/>
            </p:nvSpPr>
            <p:spPr>
              <a:xfrm>
                <a:off x="5490930" y="2260300"/>
                <a:ext cx="468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EB3679-0A4C-4D79-9D5C-5DEE91BE2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930" y="2260300"/>
                <a:ext cx="46801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C6DD99-E4A3-4CE7-A9B3-07F8EA4DEA60}"/>
                  </a:ext>
                </a:extLst>
              </p:cNvPr>
              <p:cNvSpPr txBox="1"/>
              <p:nvPr/>
            </p:nvSpPr>
            <p:spPr>
              <a:xfrm>
                <a:off x="6147928" y="2127885"/>
                <a:ext cx="487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C6DD99-E4A3-4CE7-A9B3-07F8EA4DE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928" y="2127885"/>
                <a:ext cx="48782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6758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A228E-1189-4BD3-87C8-4986A6A7C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70" y="1478844"/>
            <a:ext cx="5032184" cy="3219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2EB484-5510-41CA-84AC-F6F048176F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conditions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2EB484-5510-41CA-84AC-F6F048176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90E116-6A0F-451D-B11B-439CE3941E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8844"/>
                <a:ext cx="10275739" cy="4647321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ra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ra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ra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∈(0,1)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90E116-6A0F-451D-B11B-439CE3941E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8844"/>
                <a:ext cx="10275739" cy="464732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B5FA66E-3F8E-4B55-BD45-4C7FD8EC30AC}"/>
              </a:ext>
            </a:extLst>
          </p:cNvPr>
          <p:cNvSpPr txBox="1"/>
          <p:nvPr/>
        </p:nvSpPr>
        <p:spPr>
          <a:xfrm>
            <a:off x="6347991" y="3167391"/>
            <a:ext cx="33117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467727-B648-41D7-965A-7DF85A6C8240}"/>
                  </a:ext>
                </a:extLst>
              </p:cNvPr>
              <p:cNvSpPr txBox="1"/>
              <p:nvPr/>
            </p:nvSpPr>
            <p:spPr>
              <a:xfrm>
                <a:off x="6990970" y="1403054"/>
                <a:ext cx="825160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rPr>
                  <a:t>B,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  <m:t>𝑤</m:t>
                        </m:r>
                      </m:e>
                      <m:sub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  <m:t>𝐵</m:t>
                        </m:r>
                      </m:sub>
                    </m:sSub>
                  </m:oMath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467727-B648-41D7-965A-7DF85A6C8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970" y="1403054"/>
                <a:ext cx="825160" cy="523218"/>
              </a:xfrm>
              <a:prstGeom prst="rect">
                <a:avLst/>
              </a:prstGeom>
              <a:blipFill>
                <a:blip r:embed="rId5"/>
                <a:stretch>
                  <a:fillRect l="-20741" t="-10465" b="-3255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0F051F-FB16-4668-941A-F7F60F253D82}"/>
                  </a:ext>
                </a:extLst>
              </p:cNvPr>
              <p:cNvSpPr txBox="1"/>
              <p:nvPr/>
            </p:nvSpPr>
            <p:spPr>
              <a:xfrm>
                <a:off x="10885339" y="1246636"/>
                <a:ext cx="855104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rPr>
                  <a:t>D,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  <m:t>𝑤</m:t>
                        </m:r>
                      </m:e>
                      <m:sub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Arial"/>
                          </a:rPr>
                          <m:t>𝐷</m:t>
                        </m:r>
                      </m:sub>
                    </m:sSub>
                  </m:oMath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0F051F-FB16-4668-941A-F7F60F253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339" y="1246636"/>
                <a:ext cx="855104" cy="523218"/>
              </a:xfrm>
              <a:prstGeom prst="rect">
                <a:avLst/>
              </a:prstGeom>
              <a:blipFill>
                <a:blip r:embed="rId6"/>
                <a:stretch>
                  <a:fillRect l="-20000" t="-11765" b="-3294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C2A4522-E9EE-4219-AFD6-A1ACB240E255}"/>
              </a:ext>
            </a:extLst>
          </p:cNvPr>
          <p:cNvSpPr txBox="1"/>
          <p:nvPr/>
        </p:nvSpPr>
        <p:spPr>
          <a:xfrm>
            <a:off x="11545764" y="3802504"/>
            <a:ext cx="33117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A244B-B7F9-4AC5-9257-7F83C2073A91}"/>
              </a:ext>
            </a:extLst>
          </p:cNvPr>
          <p:cNvSpPr txBox="1"/>
          <p:nvPr/>
        </p:nvSpPr>
        <p:spPr>
          <a:xfrm>
            <a:off x="8680620" y="1403054"/>
            <a:ext cx="35201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1879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FD1C-CC49-4C25-96FF-58C788F9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C6FDE-5FE3-4391-97C3-15EE17568C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Given input points: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Compute the control polygon: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}, 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},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C6FDE-5FE3-4391-97C3-15EE17568C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46BDF45-8067-4372-9A61-6149FF937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69" y="2015181"/>
            <a:ext cx="5092065" cy="3867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B6813A-22AA-48F9-B13C-4353F5A6055B}"/>
                  </a:ext>
                </a:extLst>
              </p:cNvPr>
              <p:cNvSpPr txBox="1"/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B6813A-22AA-48F9-B13C-4353F5A6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00D5B5-344B-450F-A597-92379750830A}"/>
                  </a:ext>
                </a:extLst>
              </p:cNvPr>
              <p:cNvSpPr txBox="1"/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00D5B5-344B-450F-A597-923797508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AAFA36-67D6-4EDF-BA34-DD2D2BC56499}"/>
                  </a:ext>
                </a:extLst>
              </p:cNvPr>
              <p:cNvSpPr txBox="1"/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AAFA36-67D6-4EDF-BA34-DD2D2BC56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273A16-E538-46C0-B3CE-F5BA37CD2AE7}"/>
                  </a:ext>
                </a:extLst>
              </p:cNvPr>
              <p:cNvSpPr txBox="1"/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273A16-E538-46C0-B3CE-F5BA37CD2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25AEB9-A261-4218-81AA-4017945B794D}"/>
                  </a:ext>
                </a:extLst>
              </p:cNvPr>
              <p:cNvSpPr txBox="1"/>
              <p:nvPr/>
            </p:nvSpPr>
            <p:spPr>
              <a:xfrm>
                <a:off x="6319413" y="4882958"/>
                <a:ext cx="838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25AEB9-A261-4218-81AA-4017945B7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413" y="4882958"/>
                <a:ext cx="838563" cy="369332"/>
              </a:xfrm>
              <a:prstGeom prst="rect">
                <a:avLst/>
              </a:prstGeom>
              <a:blipFill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13247F-E3A0-4820-A256-0C9C0DD5E372}"/>
                  </a:ext>
                </a:extLst>
              </p:cNvPr>
              <p:cNvSpPr txBox="1"/>
              <p:nvPr/>
            </p:nvSpPr>
            <p:spPr>
              <a:xfrm>
                <a:off x="7711892" y="2015181"/>
                <a:ext cx="849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13247F-E3A0-4820-A256-0C9C0DD5E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92" y="2015181"/>
                <a:ext cx="84920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383B84-6AA2-44E6-B783-720FDC6D695B}"/>
                  </a:ext>
                </a:extLst>
              </p:cNvPr>
              <p:cNvSpPr txBox="1"/>
              <p:nvPr/>
            </p:nvSpPr>
            <p:spPr>
              <a:xfrm>
                <a:off x="10637204" y="5697660"/>
                <a:ext cx="8704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383B84-6AA2-44E6-B783-720FDC6D6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4" y="5697660"/>
                <a:ext cx="870430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8A45A8-379B-4C91-8AE2-C38D71BC26F0}"/>
                  </a:ext>
                </a:extLst>
              </p:cNvPr>
              <p:cNvSpPr txBox="1"/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8A45A8-379B-4C91-8AE2-C38D71BC2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CD2275-DEE4-495F-9ABF-664398C8876F}"/>
                  </a:ext>
                </a:extLst>
              </p:cNvPr>
              <p:cNvSpPr txBox="1"/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CD2275-DEE4-495F-9ABF-664398C88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720AE-1B27-4AE5-8D97-04B7F58E3D38}"/>
                  </a:ext>
                </a:extLst>
              </p:cNvPr>
              <p:cNvSpPr txBox="1"/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720AE-1B27-4AE5-8D97-04B7F58E3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616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BDF45-8067-4372-9A61-6149FF93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69" y="2015181"/>
            <a:ext cx="5092065" cy="3867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74FD1C-CC49-4C25-96FF-58C788F9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C6FDE-5FE3-4391-97C3-15EE17568C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4900" y="1377243"/>
                <a:ext cx="10972799" cy="5379156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1. Interpolation: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2. Curvature Extrema: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+∗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+∗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+∗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+∗=0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3. Weight function: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𝑀𝑖𝑛𝐸𝑐𝑐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4.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joint: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|(1−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C6FDE-5FE3-4391-97C3-15EE17568C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900" y="1377243"/>
                <a:ext cx="10972799" cy="5379156"/>
              </a:xfrm>
              <a:blipFill>
                <a:blip r:embed="rId3"/>
                <a:stretch>
                  <a:fillRect l="-1444" t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B6813A-22AA-48F9-B13C-4353F5A6055B}"/>
                  </a:ext>
                </a:extLst>
              </p:cNvPr>
              <p:cNvSpPr txBox="1"/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B6813A-22AA-48F9-B13C-4353F5A6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17" y="3967803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00D5B5-344B-450F-A597-92379750830A}"/>
                  </a:ext>
                </a:extLst>
              </p:cNvPr>
              <p:cNvSpPr txBox="1"/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00D5B5-344B-450F-A597-923797508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792" y="2777178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AAFA36-67D6-4EDF-BA34-DD2D2BC56499}"/>
                  </a:ext>
                </a:extLst>
              </p:cNvPr>
              <p:cNvSpPr txBox="1"/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AAFA36-67D6-4EDF-BA34-DD2D2BC56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92" y="4358213"/>
                <a:ext cx="456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273A16-E538-46C0-B3CE-F5BA37CD2AE7}"/>
                  </a:ext>
                </a:extLst>
              </p:cNvPr>
              <p:cNvSpPr txBox="1"/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273A16-E538-46C0-B3CE-F5BA37CD2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225" y="2713881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25AEB9-A261-4218-81AA-4017945B794D}"/>
                  </a:ext>
                </a:extLst>
              </p:cNvPr>
              <p:cNvSpPr txBox="1"/>
              <p:nvPr/>
            </p:nvSpPr>
            <p:spPr>
              <a:xfrm>
                <a:off x="6319413" y="4882958"/>
                <a:ext cx="838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25AEB9-A261-4218-81AA-4017945B7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413" y="4882958"/>
                <a:ext cx="838563" cy="369332"/>
              </a:xfrm>
              <a:prstGeom prst="rect">
                <a:avLst/>
              </a:prstGeom>
              <a:blipFill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13247F-E3A0-4820-A256-0C9C0DD5E372}"/>
                  </a:ext>
                </a:extLst>
              </p:cNvPr>
              <p:cNvSpPr txBox="1"/>
              <p:nvPr/>
            </p:nvSpPr>
            <p:spPr>
              <a:xfrm>
                <a:off x="7711892" y="2015181"/>
                <a:ext cx="849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13247F-E3A0-4820-A256-0C9C0DD5E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92" y="2015181"/>
                <a:ext cx="84920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383B84-6AA2-44E6-B783-720FDC6D695B}"/>
                  </a:ext>
                </a:extLst>
              </p:cNvPr>
              <p:cNvSpPr txBox="1"/>
              <p:nvPr/>
            </p:nvSpPr>
            <p:spPr>
              <a:xfrm>
                <a:off x="10637204" y="5697660"/>
                <a:ext cx="8704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383B84-6AA2-44E6-B783-720FDC6D6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4" y="5697660"/>
                <a:ext cx="870430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8A45A8-379B-4C91-8AE2-C38D71BC26F0}"/>
                  </a:ext>
                </a:extLst>
              </p:cNvPr>
              <p:cNvSpPr txBox="1"/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8A45A8-379B-4C91-8AE2-C38D71BC2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446" y="2991492"/>
                <a:ext cx="4598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CD2275-DEE4-495F-9ABF-664398C8876F}"/>
                  </a:ext>
                </a:extLst>
              </p:cNvPr>
              <p:cNvSpPr txBox="1"/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CD2275-DEE4-495F-9ABF-664398C88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315" y="2433688"/>
                <a:ext cx="46512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720AE-1B27-4AE5-8D97-04B7F58E3D38}"/>
                  </a:ext>
                </a:extLst>
              </p:cNvPr>
              <p:cNvSpPr txBox="1"/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720AE-1B27-4AE5-8D97-04B7F58E3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510" y="5267715"/>
                <a:ext cx="4792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556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EE14-2590-44CC-8589-50014193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028FF-2ADD-4A84-8971-D02E80425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Usually, we want the curvature distribution to be simple.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8DB8237-469F-4572-9AFE-6E1F4CBAAD0E}"/>
              </a:ext>
            </a:extLst>
          </p:cNvPr>
          <p:cNvSpPr/>
          <p:nvPr/>
        </p:nvSpPr>
        <p:spPr>
          <a:xfrm>
            <a:off x="609600" y="3113982"/>
            <a:ext cx="1896177" cy="1395663"/>
          </a:xfrm>
          <a:prstGeom prst="arc">
            <a:avLst>
              <a:gd name="adj1" fmla="val 8378128"/>
              <a:gd name="adj2" fmla="val 2004801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B1D702-6391-4C74-B999-CB6858DBAF59}"/>
              </a:ext>
            </a:extLst>
          </p:cNvPr>
          <p:cNvCxnSpPr>
            <a:stCxn id="4" idx="2"/>
          </p:cNvCxnSpPr>
          <p:nvPr/>
        </p:nvCxnSpPr>
        <p:spPr>
          <a:xfrm>
            <a:off x="2349436" y="3427936"/>
            <a:ext cx="1571254" cy="17169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95A115A7-6C54-4A6E-AC31-49CC5CC223AC}"/>
              </a:ext>
            </a:extLst>
          </p:cNvPr>
          <p:cNvSpPr/>
          <p:nvPr/>
        </p:nvSpPr>
        <p:spPr>
          <a:xfrm>
            <a:off x="3857515" y="4638583"/>
            <a:ext cx="1665171" cy="731520"/>
          </a:xfrm>
          <a:prstGeom prst="arc">
            <a:avLst>
              <a:gd name="adj1" fmla="val 20220818"/>
              <a:gd name="adj2" fmla="val 1016524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C07EC9-F51D-4C16-9D49-CC7F2888B78C}"/>
              </a:ext>
            </a:extLst>
          </p:cNvPr>
          <p:cNvSpPr/>
          <p:nvPr/>
        </p:nvSpPr>
        <p:spPr>
          <a:xfrm>
            <a:off x="6478743" y="2669258"/>
            <a:ext cx="4551665" cy="2898850"/>
          </a:xfrm>
          <a:custGeom>
            <a:avLst/>
            <a:gdLst>
              <a:gd name="connsiteX0" fmla="*/ 194788 w 4291415"/>
              <a:gd name="connsiteY0" fmla="*/ 1378140 h 2938069"/>
              <a:gd name="connsiteX1" fmla="*/ 131413 w 4291415"/>
              <a:gd name="connsiteY1" fmla="*/ 83495 h 2938069"/>
              <a:gd name="connsiteX2" fmla="*/ 1697663 w 4291415"/>
              <a:gd name="connsiteY2" fmla="*/ 400366 h 2938069"/>
              <a:gd name="connsiteX3" fmla="*/ 2684491 w 4291415"/>
              <a:gd name="connsiteY3" fmla="*/ 2600358 h 2938069"/>
              <a:gd name="connsiteX4" fmla="*/ 4187366 w 4291415"/>
              <a:gd name="connsiteY4" fmla="*/ 2844802 h 2938069"/>
              <a:gd name="connsiteX5" fmla="*/ 4096831 w 4291415"/>
              <a:gd name="connsiteY5" fmla="*/ 1740279 h 2938069"/>
              <a:gd name="connsiteX0" fmla="*/ 52750 w 4592997"/>
              <a:gd name="connsiteY0" fmla="*/ 1173937 h 2923988"/>
              <a:gd name="connsiteX1" fmla="*/ 432995 w 4592997"/>
              <a:gd name="connsiteY1" fmla="*/ 69414 h 2923988"/>
              <a:gd name="connsiteX2" fmla="*/ 1999245 w 4592997"/>
              <a:gd name="connsiteY2" fmla="*/ 386285 h 2923988"/>
              <a:gd name="connsiteX3" fmla="*/ 2986073 w 4592997"/>
              <a:gd name="connsiteY3" fmla="*/ 2586277 h 2923988"/>
              <a:gd name="connsiteX4" fmla="*/ 4488948 w 4592997"/>
              <a:gd name="connsiteY4" fmla="*/ 2830721 h 2923988"/>
              <a:gd name="connsiteX5" fmla="*/ 4398413 w 4592997"/>
              <a:gd name="connsiteY5" fmla="*/ 1726198 h 2923988"/>
              <a:gd name="connsiteX0" fmla="*/ 56661 w 4596908"/>
              <a:gd name="connsiteY0" fmla="*/ 1608300 h 3358351"/>
              <a:gd name="connsiteX1" fmla="*/ 409746 w 4596908"/>
              <a:gd name="connsiteY1" fmla="*/ 23943 h 3358351"/>
              <a:gd name="connsiteX2" fmla="*/ 2003156 w 4596908"/>
              <a:gd name="connsiteY2" fmla="*/ 820648 h 3358351"/>
              <a:gd name="connsiteX3" fmla="*/ 2989984 w 4596908"/>
              <a:gd name="connsiteY3" fmla="*/ 3020640 h 3358351"/>
              <a:gd name="connsiteX4" fmla="*/ 4492859 w 4596908"/>
              <a:gd name="connsiteY4" fmla="*/ 3265084 h 3358351"/>
              <a:gd name="connsiteX5" fmla="*/ 4402324 w 4596908"/>
              <a:gd name="connsiteY5" fmla="*/ 2160561 h 3358351"/>
              <a:gd name="connsiteX0" fmla="*/ 41809 w 4582056"/>
              <a:gd name="connsiteY0" fmla="*/ 1495624 h 3245675"/>
              <a:gd name="connsiteX1" fmla="*/ 521643 w 4582056"/>
              <a:gd name="connsiteY1" fmla="*/ 28962 h 3245675"/>
              <a:gd name="connsiteX2" fmla="*/ 1988304 w 4582056"/>
              <a:gd name="connsiteY2" fmla="*/ 707972 h 3245675"/>
              <a:gd name="connsiteX3" fmla="*/ 2975132 w 4582056"/>
              <a:gd name="connsiteY3" fmla="*/ 2907964 h 3245675"/>
              <a:gd name="connsiteX4" fmla="*/ 4478007 w 4582056"/>
              <a:gd name="connsiteY4" fmla="*/ 3152408 h 3245675"/>
              <a:gd name="connsiteX5" fmla="*/ 4387472 w 4582056"/>
              <a:gd name="connsiteY5" fmla="*/ 2047885 h 3245675"/>
              <a:gd name="connsiteX0" fmla="*/ 162940 w 4703187"/>
              <a:gd name="connsiteY0" fmla="*/ 1495624 h 3245675"/>
              <a:gd name="connsiteX1" fmla="*/ 642774 w 4703187"/>
              <a:gd name="connsiteY1" fmla="*/ 28962 h 3245675"/>
              <a:gd name="connsiteX2" fmla="*/ 2109435 w 4703187"/>
              <a:gd name="connsiteY2" fmla="*/ 707972 h 3245675"/>
              <a:gd name="connsiteX3" fmla="*/ 3096263 w 4703187"/>
              <a:gd name="connsiteY3" fmla="*/ 2907964 h 3245675"/>
              <a:gd name="connsiteX4" fmla="*/ 4599138 w 4703187"/>
              <a:gd name="connsiteY4" fmla="*/ 3152408 h 3245675"/>
              <a:gd name="connsiteX5" fmla="*/ 4508603 w 4703187"/>
              <a:gd name="connsiteY5" fmla="*/ 2047885 h 3245675"/>
              <a:gd name="connsiteX0" fmla="*/ 161420 w 4701667"/>
              <a:gd name="connsiteY0" fmla="*/ 1512310 h 3267970"/>
              <a:gd name="connsiteX1" fmla="*/ 641254 w 4701667"/>
              <a:gd name="connsiteY1" fmla="*/ 45648 h 3267970"/>
              <a:gd name="connsiteX2" fmla="*/ 2044541 w 4701667"/>
              <a:gd name="connsiteY2" fmla="*/ 606963 h 3267970"/>
              <a:gd name="connsiteX3" fmla="*/ 3094743 w 4701667"/>
              <a:gd name="connsiteY3" fmla="*/ 2924650 h 3267970"/>
              <a:gd name="connsiteX4" fmla="*/ 4597618 w 4701667"/>
              <a:gd name="connsiteY4" fmla="*/ 3169094 h 3267970"/>
              <a:gd name="connsiteX5" fmla="*/ 4507083 w 4701667"/>
              <a:gd name="connsiteY5" fmla="*/ 2064571 h 3267970"/>
              <a:gd name="connsiteX0" fmla="*/ 161420 w 4701667"/>
              <a:gd name="connsiteY0" fmla="*/ 1520485 h 3276145"/>
              <a:gd name="connsiteX1" fmla="*/ 641254 w 4701667"/>
              <a:gd name="connsiteY1" fmla="*/ 53823 h 3276145"/>
              <a:gd name="connsiteX2" fmla="*/ 2044541 w 4701667"/>
              <a:gd name="connsiteY2" fmla="*/ 615138 h 3276145"/>
              <a:gd name="connsiteX3" fmla="*/ 3094743 w 4701667"/>
              <a:gd name="connsiteY3" fmla="*/ 2932825 h 3276145"/>
              <a:gd name="connsiteX4" fmla="*/ 4597618 w 4701667"/>
              <a:gd name="connsiteY4" fmla="*/ 3177269 h 3276145"/>
              <a:gd name="connsiteX5" fmla="*/ 4507083 w 4701667"/>
              <a:gd name="connsiteY5" fmla="*/ 2072746 h 3276145"/>
              <a:gd name="connsiteX0" fmla="*/ 161420 w 4701667"/>
              <a:gd name="connsiteY0" fmla="*/ 1511864 h 3258306"/>
              <a:gd name="connsiteX1" fmla="*/ 641254 w 4701667"/>
              <a:gd name="connsiteY1" fmla="*/ 45202 h 3258306"/>
              <a:gd name="connsiteX2" fmla="*/ 2044541 w 4701667"/>
              <a:gd name="connsiteY2" fmla="*/ 606517 h 3258306"/>
              <a:gd name="connsiteX3" fmla="*/ 3176225 w 4701667"/>
              <a:gd name="connsiteY3" fmla="*/ 2897044 h 3258306"/>
              <a:gd name="connsiteX4" fmla="*/ 4597618 w 4701667"/>
              <a:gd name="connsiteY4" fmla="*/ 3168648 h 3258306"/>
              <a:gd name="connsiteX5" fmla="*/ 4507083 w 4701667"/>
              <a:gd name="connsiteY5" fmla="*/ 2064125 h 3258306"/>
              <a:gd name="connsiteX0" fmla="*/ 161420 w 4903470"/>
              <a:gd name="connsiteY0" fmla="*/ 1511864 h 3258306"/>
              <a:gd name="connsiteX1" fmla="*/ 641254 w 4903470"/>
              <a:gd name="connsiteY1" fmla="*/ 45202 h 3258306"/>
              <a:gd name="connsiteX2" fmla="*/ 2044541 w 4903470"/>
              <a:gd name="connsiteY2" fmla="*/ 606517 h 3258306"/>
              <a:gd name="connsiteX3" fmla="*/ 3176225 w 4903470"/>
              <a:gd name="connsiteY3" fmla="*/ 2897044 h 3258306"/>
              <a:gd name="connsiteX4" fmla="*/ 4597618 w 4903470"/>
              <a:gd name="connsiteY4" fmla="*/ 3168648 h 3258306"/>
              <a:gd name="connsiteX5" fmla="*/ 4869222 w 4903470"/>
              <a:gd name="connsiteY5" fmla="*/ 1937377 h 3258306"/>
              <a:gd name="connsiteX0" fmla="*/ 161420 w 4947423"/>
              <a:gd name="connsiteY0" fmla="*/ 1511864 h 3320501"/>
              <a:gd name="connsiteX1" fmla="*/ 641254 w 4947423"/>
              <a:gd name="connsiteY1" fmla="*/ 45202 h 3320501"/>
              <a:gd name="connsiteX2" fmla="*/ 2044541 w 4947423"/>
              <a:gd name="connsiteY2" fmla="*/ 606517 h 3320501"/>
              <a:gd name="connsiteX3" fmla="*/ 3176225 w 4947423"/>
              <a:gd name="connsiteY3" fmla="*/ 2897044 h 3320501"/>
              <a:gd name="connsiteX4" fmla="*/ 4769634 w 4947423"/>
              <a:gd name="connsiteY4" fmla="*/ 3250129 h 3320501"/>
              <a:gd name="connsiteX5" fmla="*/ 4869222 w 4947423"/>
              <a:gd name="connsiteY5" fmla="*/ 1937377 h 3320501"/>
              <a:gd name="connsiteX0" fmla="*/ 161420 w 5008962"/>
              <a:gd name="connsiteY0" fmla="*/ 1511864 h 3320501"/>
              <a:gd name="connsiteX1" fmla="*/ 641254 w 5008962"/>
              <a:gd name="connsiteY1" fmla="*/ 45202 h 3320501"/>
              <a:gd name="connsiteX2" fmla="*/ 2044541 w 5008962"/>
              <a:gd name="connsiteY2" fmla="*/ 606517 h 3320501"/>
              <a:gd name="connsiteX3" fmla="*/ 3176225 w 5008962"/>
              <a:gd name="connsiteY3" fmla="*/ 2897044 h 3320501"/>
              <a:gd name="connsiteX4" fmla="*/ 4769634 w 5008962"/>
              <a:gd name="connsiteY4" fmla="*/ 3250129 h 3320501"/>
              <a:gd name="connsiteX5" fmla="*/ 4869222 w 5008962"/>
              <a:gd name="connsiteY5" fmla="*/ 1937377 h 3320501"/>
              <a:gd name="connsiteX0" fmla="*/ 161420 w 4963261"/>
              <a:gd name="connsiteY0" fmla="*/ 1511864 h 3336560"/>
              <a:gd name="connsiteX1" fmla="*/ 641254 w 4963261"/>
              <a:gd name="connsiteY1" fmla="*/ 45202 h 3336560"/>
              <a:gd name="connsiteX2" fmla="*/ 2044541 w 4963261"/>
              <a:gd name="connsiteY2" fmla="*/ 606517 h 3336560"/>
              <a:gd name="connsiteX3" fmla="*/ 3176225 w 4963261"/>
              <a:gd name="connsiteY3" fmla="*/ 2897044 h 3336560"/>
              <a:gd name="connsiteX4" fmla="*/ 4769634 w 4963261"/>
              <a:gd name="connsiteY4" fmla="*/ 3250129 h 3336560"/>
              <a:gd name="connsiteX5" fmla="*/ 4869222 w 4963261"/>
              <a:gd name="connsiteY5" fmla="*/ 1937377 h 3336560"/>
              <a:gd name="connsiteX0" fmla="*/ 161420 w 4889440"/>
              <a:gd name="connsiteY0" fmla="*/ 1511864 h 3343253"/>
              <a:gd name="connsiteX1" fmla="*/ 641254 w 4889440"/>
              <a:gd name="connsiteY1" fmla="*/ 45202 h 3343253"/>
              <a:gd name="connsiteX2" fmla="*/ 2044541 w 4889440"/>
              <a:gd name="connsiteY2" fmla="*/ 606517 h 3343253"/>
              <a:gd name="connsiteX3" fmla="*/ 3176225 w 4889440"/>
              <a:gd name="connsiteY3" fmla="*/ 2897044 h 3343253"/>
              <a:gd name="connsiteX4" fmla="*/ 4769634 w 4889440"/>
              <a:gd name="connsiteY4" fmla="*/ 3250129 h 3343253"/>
              <a:gd name="connsiteX5" fmla="*/ 4706260 w 4889440"/>
              <a:gd name="connsiteY5" fmla="*/ 1729147 h 3343253"/>
              <a:gd name="connsiteX0" fmla="*/ 161420 w 4938580"/>
              <a:gd name="connsiteY0" fmla="*/ 1511864 h 3343253"/>
              <a:gd name="connsiteX1" fmla="*/ 641254 w 4938580"/>
              <a:gd name="connsiteY1" fmla="*/ 45202 h 3343253"/>
              <a:gd name="connsiteX2" fmla="*/ 2044541 w 4938580"/>
              <a:gd name="connsiteY2" fmla="*/ 606517 h 3343253"/>
              <a:gd name="connsiteX3" fmla="*/ 3176225 w 4938580"/>
              <a:gd name="connsiteY3" fmla="*/ 2897044 h 3343253"/>
              <a:gd name="connsiteX4" fmla="*/ 4769634 w 4938580"/>
              <a:gd name="connsiteY4" fmla="*/ 3250129 h 3343253"/>
              <a:gd name="connsiteX5" fmla="*/ 4706260 w 4938580"/>
              <a:gd name="connsiteY5" fmla="*/ 1729147 h 3343253"/>
              <a:gd name="connsiteX0" fmla="*/ 161420 w 5022234"/>
              <a:gd name="connsiteY0" fmla="*/ 1511864 h 3317157"/>
              <a:gd name="connsiteX1" fmla="*/ 641254 w 5022234"/>
              <a:gd name="connsiteY1" fmla="*/ 45202 h 3317157"/>
              <a:gd name="connsiteX2" fmla="*/ 2044541 w 5022234"/>
              <a:gd name="connsiteY2" fmla="*/ 606517 h 3317157"/>
              <a:gd name="connsiteX3" fmla="*/ 3176225 w 5022234"/>
              <a:gd name="connsiteY3" fmla="*/ 2897044 h 3317157"/>
              <a:gd name="connsiteX4" fmla="*/ 4769634 w 5022234"/>
              <a:gd name="connsiteY4" fmla="*/ 3250129 h 3317157"/>
              <a:gd name="connsiteX5" fmla="*/ 4851115 w 5022234"/>
              <a:gd name="connsiteY5" fmla="*/ 2082233 h 3317157"/>
              <a:gd name="connsiteX0" fmla="*/ 162871 w 5023685"/>
              <a:gd name="connsiteY0" fmla="*/ 1369109 h 3174402"/>
              <a:gd name="connsiteX1" fmla="*/ 633651 w 5023685"/>
              <a:gd name="connsiteY1" fmla="*/ 65409 h 3174402"/>
              <a:gd name="connsiteX2" fmla="*/ 2045992 w 5023685"/>
              <a:gd name="connsiteY2" fmla="*/ 463762 h 3174402"/>
              <a:gd name="connsiteX3" fmla="*/ 3177676 w 5023685"/>
              <a:gd name="connsiteY3" fmla="*/ 2754289 h 3174402"/>
              <a:gd name="connsiteX4" fmla="*/ 4771085 w 5023685"/>
              <a:gd name="connsiteY4" fmla="*/ 3107374 h 3174402"/>
              <a:gd name="connsiteX5" fmla="*/ 4852566 w 5023685"/>
              <a:gd name="connsiteY5" fmla="*/ 1939478 h 3174402"/>
              <a:gd name="connsiteX0" fmla="*/ 0 w 4860814"/>
              <a:gd name="connsiteY0" fmla="*/ 941352 h 2746645"/>
              <a:gd name="connsiteX1" fmla="*/ 1883121 w 4860814"/>
              <a:gd name="connsiteY1" fmla="*/ 36005 h 2746645"/>
              <a:gd name="connsiteX2" fmla="*/ 3014805 w 4860814"/>
              <a:gd name="connsiteY2" fmla="*/ 2326532 h 2746645"/>
              <a:gd name="connsiteX3" fmla="*/ 4608214 w 4860814"/>
              <a:gd name="connsiteY3" fmla="*/ 2679617 h 2746645"/>
              <a:gd name="connsiteX4" fmla="*/ 4689695 w 4860814"/>
              <a:gd name="connsiteY4" fmla="*/ 1511721 h 2746645"/>
              <a:gd name="connsiteX0" fmla="*/ 0 w 4860814"/>
              <a:gd name="connsiteY0" fmla="*/ 1161627 h 2975021"/>
              <a:gd name="connsiteX1" fmla="*/ 1013988 w 4860814"/>
              <a:gd name="connsiteY1" fmla="*/ 29943 h 2975021"/>
              <a:gd name="connsiteX2" fmla="*/ 3014805 w 4860814"/>
              <a:gd name="connsiteY2" fmla="*/ 2546807 h 2975021"/>
              <a:gd name="connsiteX3" fmla="*/ 4608214 w 4860814"/>
              <a:gd name="connsiteY3" fmla="*/ 2899892 h 2975021"/>
              <a:gd name="connsiteX4" fmla="*/ 4689695 w 4860814"/>
              <a:gd name="connsiteY4" fmla="*/ 1731996 h 2975021"/>
              <a:gd name="connsiteX0" fmla="*/ 57620 w 4918434"/>
              <a:gd name="connsiteY0" fmla="*/ 1171330 h 2984724"/>
              <a:gd name="connsiteX1" fmla="*/ 1071608 w 4918434"/>
              <a:gd name="connsiteY1" fmla="*/ 39646 h 2984724"/>
              <a:gd name="connsiteX2" fmla="*/ 3072425 w 4918434"/>
              <a:gd name="connsiteY2" fmla="*/ 2556510 h 2984724"/>
              <a:gd name="connsiteX3" fmla="*/ 4665834 w 4918434"/>
              <a:gd name="connsiteY3" fmla="*/ 2909595 h 2984724"/>
              <a:gd name="connsiteX4" fmla="*/ 4747315 w 4918434"/>
              <a:gd name="connsiteY4" fmla="*/ 1741699 h 2984724"/>
              <a:gd name="connsiteX0" fmla="*/ 113297 w 4974111"/>
              <a:gd name="connsiteY0" fmla="*/ 1180572 h 2993966"/>
              <a:gd name="connsiteX1" fmla="*/ 1127285 w 4974111"/>
              <a:gd name="connsiteY1" fmla="*/ 48888 h 2993966"/>
              <a:gd name="connsiteX2" fmla="*/ 3128102 w 4974111"/>
              <a:gd name="connsiteY2" fmla="*/ 2565752 h 2993966"/>
              <a:gd name="connsiteX3" fmla="*/ 4721511 w 4974111"/>
              <a:gd name="connsiteY3" fmla="*/ 2918837 h 2993966"/>
              <a:gd name="connsiteX4" fmla="*/ 4802992 w 4974111"/>
              <a:gd name="connsiteY4" fmla="*/ 1750941 h 2993966"/>
              <a:gd name="connsiteX0" fmla="*/ 117278 w 4978092"/>
              <a:gd name="connsiteY0" fmla="*/ 1003919 h 2810445"/>
              <a:gd name="connsiteX1" fmla="*/ 1085999 w 4978092"/>
              <a:gd name="connsiteY1" fmla="*/ 62358 h 2810445"/>
              <a:gd name="connsiteX2" fmla="*/ 3132083 w 4978092"/>
              <a:gd name="connsiteY2" fmla="*/ 2389099 h 2810445"/>
              <a:gd name="connsiteX3" fmla="*/ 4725492 w 4978092"/>
              <a:gd name="connsiteY3" fmla="*/ 2742184 h 2810445"/>
              <a:gd name="connsiteX4" fmla="*/ 4806973 w 4978092"/>
              <a:gd name="connsiteY4" fmla="*/ 1574288 h 2810445"/>
              <a:gd name="connsiteX0" fmla="*/ 117278 w 4806973"/>
              <a:gd name="connsiteY0" fmla="*/ 1003919 h 2433427"/>
              <a:gd name="connsiteX1" fmla="*/ 1085999 w 4806973"/>
              <a:gd name="connsiteY1" fmla="*/ 62358 h 2433427"/>
              <a:gd name="connsiteX2" fmla="*/ 3132083 w 4806973"/>
              <a:gd name="connsiteY2" fmla="*/ 2389099 h 2433427"/>
              <a:gd name="connsiteX3" fmla="*/ 4806973 w 4806973"/>
              <a:gd name="connsiteY3" fmla="*/ 1574288 h 2433427"/>
              <a:gd name="connsiteX0" fmla="*/ 124244 w 4813939"/>
              <a:gd name="connsiteY0" fmla="*/ 1032403 h 2901505"/>
              <a:gd name="connsiteX1" fmla="*/ 1092965 w 4813939"/>
              <a:gd name="connsiteY1" fmla="*/ 90842 h 2901505"/>
              <a:gd name="connsiteX2" fmla="*/ 3609829 w 4813939"/>
              <a:gd name="connsiteY2" fmla="*/ 2870257 h 2901505"/>
              <a:gd name="connsiteX3" fmla="*/ 4813939 w 4813939"/>
              <a:gd name="connsiteY3" fmla="*/ 1602772 h 2901505"/>
              <a:gd name="connsiteX0" fmla="*/ 124244 w 4813939"/>
              <a:gd name="connsiteY0" fmla="*/ 1032403 h 2880999"/>
              <a:gd name="connsiteX1" fmla="*/ 1092965 w 4813939"/>
              <a:gd name="connsiteY1" fmla="*/ 90842 h 2880999"/>
              <a:gd name="connsiteX2" fmla="*/ 3609829 w 4813939"/>
              <a:gd name="connsiteY2" fmla="*/ 2870257 h 2880999"/>
              <a:gd name="connsiteX3" fmla="*/ 4813939 w 4813939"/>
              <a:gd name="connsiteY3" fmla="*/ 1602772 h 2880999"/>
              <a:gd name="connsiteX0" fmla="*/ 124244 w 4125876"/>
              <a:gd name="connsiteY0" fmla="*/ 1032403 h 2895871"/>
              <a:gd name="connsiteX1" fmla="*/ 1092965 w 4125876"/>
              <a:gd name="connsiteY1" fmla="*/ 90842 h 2895871"/>
              <a:gd name="connsiteX2" fmla="*/ 3609829 w 4125876"/>
              <a:gd name="connsiteY2" fmla="*/ 2870257 h 2895871"/>
              <a:gd name="connsiteX3" fmla="*/ 4125876 w 4125876"/>
              <a:gd name="connsiteY3" fmla="*/ 1494130 h 2895871"/>
              <a:gd name="connsiteX0" fmla="*/ 124244 w 4359419"/>
              <a:gd name="connsiteY0" fmla="*/ 1032403 h 2904631"/>
              <a:gd name="connsiteX1" fmla="*/ 1092965 w 4359419"/>
              <a:gd name="connsiteY1" fmla="*/ 90842 h 2904631"/>
              <a:gd name="connsiteX2" fmla="*/ 3609829 w 4359419"/>
              <a:gd name="connsiteY2" fmla="*/ 2870257 h 2904631"/>
              <a:gd name="connsiteX3" fmla="*/ 4125876 w 4359419"/>
              <a:gd name="connsiteY3" fmla="*/ 1494130 h 2904631"/>
              <a:gd name="connsiteX0" fmla="*/ 124244 w 4480968"/>
              <a:gd name="connsiteY0" fmla="*/ 1032403 h 2902211"/>
              <a:gd name="connsiteX1" fmla="*/ 1092965 w 4480968"/>
              <a:gd name="connsiteY1" fmla="*/ 90842 h 2902211"/>
              <a:gd name="connsiteX2" fmla="*/ 3609829 w 4480968"/>
              <a:gd name="connsiteY2" fmla="*/ 2870257 h 2902211"/>
              <a:gd name="connsiteX3" fmla="*/ 4270731 w 4480968"/>
              <a:gd name="connsiteY3" fmla="*/ 1457916 h 2902211"/>
              <a:gd name="connsiteX0" fmla="*/ 124244 w 4547344"/>
              <a:gd name="connsiteY0" fmla="*/ 1032403 h 2900913"/>
              <a:gd name="connsiteX1" fmla="*/ 1092965 w 4547344"/>
              <a:gd name="connsiteY1" fmla="*/ 90842 h 2900913"/>
              <a:gd name="connsiteX2" fmla="*/ 3609829 w 4547344"/>
              <a:gd name="connsiteY2" fmla="*/ 2870257 h 2900913"/>
              <a:gd name="connsiteX3" fmla="*/ 4270731 w 4547344"/>
              <a:gd name="connsiteY3" fmla="*/ 1457916 h 2900913"/>
              <a:gd name="connsiteX0" fmla="*/ 124244 w 4558039"/>
              <a:gd name="connsiteY0" fmla="*/ 1032403 h 2870339"/>
              <a:gd name="connsiteX1" fmla="*/ 1092965 w 4558039"/>
              <a:gd name="connsiteY1" fmla="*/ 90842 h 2870339"/>
              <a:gd name="connsiteX2" fmla="*/ 3609829 w 4558039"/>
              <a:gd name="connsiteY2" fmla="*/ 2870257 h 2870339"/>
              <a:gd name="connsiteX3" fmla="*/ 4270731 w 4558039"/>
              <a:gd name="connsiteY3" fmla="*/ 1457916 h 2870339"/>
              <a:gd name="connsiteX0" fmla="*/ 124244 w 4658469"/>
              <a:gd name="connsiteY0" fmla="*/ 1032403 h 2871977"/>
              <a:gd name="connsiteX1" fmla="*/ 1092965 w 4658469"/>
              <a:gd name="connsiteY1" fmla="*/ 90842 h 2871977"/>
              <a:gd name="connsiteX2" fmla="*/ 3609829 w 4658469"/>
              <a:gd name="connsiteY2" fmla="*/ 2870257 h 2871977"/>
              <a:gd name="connsiteX3" fmla="*/ 4270731 w 4658469"/>
              <a:gd name="connsiteY3" fmla="*/ 1457916 h 2871977"/>
              <a:gd name="connsiteX0" fmla="*/ 124244 w 4728488"/>
              <a:gd name="connsiteY0" fmla="*/ 1032403 h 2871394"/>
              <a:gd name="connsiteX1" fmla="*/ 1092965 w 4728488"/>
              <a:gd name="connsiteY1" fmla="*/ 90842 h 2871394"/>
              <a:gd name="connsiteX2" fmla="*/ 3609829 w 4728488"/>
              <a:gd name="connsiteY2" fmla="*/ 2870257 h 2871394"/>
              <a:gd name="connsiteX3" fmla="*/ 4270731 w 4728488"/>
              <a:gd name="connsiteY3" fmla="*/ 1457916 h 2871394"/>
              <a:gd name="connsiteX0" fmla="*/ 137082 w 4741326"/>
              <a:gd name="connsiteY0" fmla="*/ 1057294 h 2896285"/>
              <a:gd name="connsiteX1" fmla="*/ 1105803 w 4741326"/>
              <a:gd name="connsiteY1" fmla="*/ 115733 h 2896285"/>
              <a:gd name="connsiteX2" fmla="*/ 3622667 w 4741326"/>
              <a:gd name="connsiteY2" fmla="*/ 2895148 h 2896285"/>
              <a:gd name="connsiteX3" fmla="*/ 4283569 w 4741326"/>
              <a:gd name="connsiteY3" fmla="*/ 1482807 h 2896285"/>
              <a:gd name="connsiteX0" fmla="*/ 137082 w 4652822"/>
              <a:gd name="connsiteY0" fmla="*/ 1057294 h 2896475"/>
              <a:gd name="connsiteX1" fmla="*/ 1105803 w 4652822"/>
              <a:gd name="connsiteY1" fmla="*/ 115733 h 2896475"/>
              <a:gd name="connsiteX2" fmla="*/ 3622667 w 4652822"/>
              <a:gd name="connsiteY2" fmla="*/ 2895148 h 2896475"/>
              <a:gd name="connsiteX3" fmla="*/ 4283569 w 4652822"/>
              <a:gd name="connsiteY3" fmla="*/ 1482807 h 2896475"/>
              <a:gd name="connsiteX0" fmla="*/ 137082 w 4486175"/>
              <a:gd name="connsiteY0" fmla="*/ 1057294 h 2929254"/>
              <a:gd name="connsiteX1" fmla="*/ 1105803 w 4486175"/>
              <a:gd name="connsiteY1" fmla="*/ 115733 h 2929254"/>
              <a:gd name="connsiteX2" fmla="*/ 3622667 w 4486175"/>
              <a:gd name="connsiteY2" fmla="*/ 2895148 h 2929254"/>
              <a:gd name="connsiteX3" fmla="*/ 4301676 w 4486175"/>
              <a:gd name="connsiteY3" fmla="*/ 1482807 h 2929254"/>
              <a:gd name="connsiteX0" fmla="*/ 137082 w 4551665"/>
              <a:gd name="connsiteY0" fmla="*/ 1057294 h 2898850"/>
              <a:gd name="connsiteX1" fmla="*/ 1105803 w 4551665"/>
              <a:gd name="connsiteY1" fmla="*/ 115733 h 2898850"/>
              <a:gd name="connsiteX2" fmla="*/ 3622667 w 4551665"/>
              <a:gd name="connsiteY2" fmla="*/ 2895148 h 2898850"/>
              <a:gd name="connsiteX3" fmla="*/ 4301676 w 4551665"/>
              <a:gd name="connsiteY3" fmla="*/ 1482807 h 289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1665" h="2898850">
                <a:moveTo>
                  <a:pt x="137082" y="1057294"/>
                </a:moveTo>
                <a:cubicBezTo>
                  <a:pt x="-303520" y="316419"/>
                  <a:pt x="398124" y="-253951"/>
                  <a:pt x="1105803" y="115733"/>
                </a:cubicBezTo>
                <a:cubicBezTo>
                  <a:pt x="1813482" y="485417"/>
                  <a:pt x="2727883" y="2830265"/>
                  <a:pt x="3622667" y="2895148"/>
                </a:cubicBezTo>
                <a:cubicBezTo>
                  <a:pt x="4517451" y="2960031"/>
                  <a:pt x="4812820" y="2159553"/>
                  <a:pt x="4301676" y="1482807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875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6192-FF60-4E1E-8C77-8A6071BC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13071-5364-482F-82B3-5BD5400E45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28750" y="1478844"/>
                <a:ext cx="10972799" cy="4647321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the weight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Hold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solve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from the quartic polynomial</a:t>
                </a:r>
              </a:p>
              <a:p>
                <a:pPr marL="514350" indent="-514350">
                  <a:buAutoNum type="arabicPeriod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Hold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for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Hold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solve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from a linear system.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13071-5364-482F-82B3-5BD5400E45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8750" y="1478844"/>
                <a:ext cx="10972799" cy="4647321"/>
              </a:xfrm>
              <a:blipFill>
                <a:blip r:embed="rId2"/>
                <a:stretch>
                  <a:fillRect l="-722" t="-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2B3F095B-AB97-4E1E-A3A2-E1151A6DFBF3}"/>
              </a:ext>
            </a:extLst>
          </p:cNvPr>
          <p:cNvSpPr/>
          <p:nvPr/>
        </p:nvSpPr>
        <p:spPr>
          <a:xfrm flipV="1">
            <a:off x="276225" y="1478844"/>
            <a:ext cx="895878" cy="31217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916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9A62-6F79-4059-8EE9-83F8C318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5A5846-1C24-4F02-834A-F32F251586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 fast solution can approach the solution rapidly,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can’t always converge.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We built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norm optimization using the fast solution as the initial guess so that optimization can converge quickly.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5A5846-1C24-4F02-834A-F32F251586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5321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F5E73-5E1E-4ABA-BD8C-46B12BF47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7F14C-4B9C-4920-B606-190BB8C853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Curvature Extrema: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+∗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+∗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+∗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condition: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7F14C-4B9C-4920-B606-190BB8C853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2128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30E22-AFF3-4317-90EF-5FA86CBAF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304751-8D10-458C-BD24-7EF7D08ECD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Weights: (any possible weight function is fine)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(|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Interpolation constraints: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304751-8D10-458C-BD24-7EF7D08ECD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56DB42-730B-44F5-9215-67C15A5D4289}"/>
                  </a:ext>
                </a:extLst>
              </p:cNvPr>
              <p:cNvSpPr txBox="1"/>
              <p:nvPr/>
            </p:nvSpPr>
            <p:spPr>
              <a:xfrm>
                <a:off x="3684014" y="4380369"/>
                <a:ext cx="4427494" cy="1539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56DB42-730B-44F5-9215-67C15A5D4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014" y="4380369"/>
                <a:ext cx="4427494" cy="1539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6529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57D7-080C-4B4A-8AC7-530C9743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5F9E49-ABD8-4F6A-9B7F-76B2FAC28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Full energy</a:t>
                </a:r>
                <a:endParaRPr lang="en-US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&lt;1,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with constraints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5F9E49-ABD8-4F6A-9B7F-76B2FAC28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CB1E99-D0F4-416F-88C6-FACA222F1DE5}"/>
                  </a:ext>
                </a:extLst>
              </p:cNvPr>
              <p:cNvSpPr txBox="1"/>
              <p:nvPr/>
            </p:nvSpPr>
            <p:spPr>
              <a:xfrm>
                <a:off x="3684014" y="4581392"/>
                <a:ext cx="4427494" cy="1539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CB1E99-D0F4-416F-88C6-FACA222F1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014" y="4581392"/>
                <a:ext cx="4427494" cy="1539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0620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28C2-FB53-4554-A27E-ED89F052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38016-021B-478B-90B1-7BFF9293B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Solve the linear constraints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and insert back to the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E6B847-8DF2-430F-BB05-21C5025DB3B6}"/>
                  </a:ext>
                </a:extLst>
              </p:cNvPr>
              <p:cNvSpPr txBox="1"/>
              <p:nvPr/>
            </p:nvSpPr>
            <p:spPr>
              <a:xfrm>
                <a:off x="3982398" y="2411037"/>
                <a:ext cx="4579331" cy="1587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𝑛𝑛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E6B847-8DF2-430F-BB05-21C5025D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398" y="2411037"/>
                <a:ext cx="4579331" cy="1587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98893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6034-A017-4E8F-8975-EAC96D3A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constraints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F430A2-BAA9-4BB7-83D2-CB694F3E01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Final form of th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e energy</a:t>
                </a:r>
              </a:p>
              <a:p>
                <a:endParaRPr lang="en-US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&lt;1,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Any regular numerical method/library can be adopted.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In our experiments, we are using the C++ </a:t>
                </a:r>
                <a:r>
                  <a:rPr lang="en-US" dirty="0" err="1">
                    <a:solidFill>
                      <a:schemeClr val="tx1"/>
                    </a:solidFill>
                  </a:rPr>
                  <a:t>Alglib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F430A2-BAA9-4BB7-83D2-CB694F3E01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 b="-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25102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9C5D-9F22-42D8-BDEF-BDF19DD6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DBD93D43-C8F2-416E-8666-2E3495835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822143"/>
            <a:ext cx="10972800" cy="39614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1D05F1-F7BF-4584-A7A6-8D98391CA764}"/>
              </a:ext>
            </a:extLst>
          </p:cNvPr>
          <p:cNvSpPr txBox="1"/>
          <p:nvPr/>
        </p:nvSpPr>
        <p:spPr>
          <a:xfrm>
            <a:off x="1001027" y="5991779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 Eccentricity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4F93B-5833-4100-A699-712CF45A623A}"/>
              </a:ext>
            </a:extLst>
          </p:cNvPr>
          <p:cNvSpPr txBox="1"/>
          <p:nvPr/>
        </p:nvSpPr>
        <p:spPr>
          <a:xfrm>
            <a:off x="4978771" y="5959513"/>
            <a:ext cx="186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Clamped Min-ECC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A42AFD-8660-460D-A41B-513894FE76EB}"/>
                  </a:ext>
                </a:extLst>
              </p:cNvPr>
              <p:cNvSpPr txBox="1"/>
              <p:nvPr/>
            </p:nvSpPr>
            <p:spPr>
              <a:xfrm>
                <a:off x="9144906" y="5927247"/>
                <a:ext cx="16728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All weights one.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-Curve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A42AFD-8660-460D-A41B-513894FE7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906" y="5927247"/>
                <a:ext cx="1672894" cy="646331"/>
              </a:xfrm>
              <a:prstGeom prst="rect">
                <a:avLst/>
              </a:prstGeom>
              <a:blipFill>
                <a:blip r:embed="rId3"/>
                <a:stretch>
                  <a:fillRect l="-2909" t="-4717" r="-254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4415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483C0-F9B3-44C9-BBF4-170E3169B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8573C0BA-0425-4337-9C42-9262C8BDB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562" b="33702"/>
          <a:stretch/>
        </p:blipFill>
        <p:spPr>
          <a:xfrm>
            <a:off x="754781" y="1911928"/>
            <a:ext cx="10682438" cy="37288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DAA0EA-D775-47F7-B1CF-0556999260DE}"/>
              </a:ext>
            </a:extLst>
          </p:cNvPr>
          <p:cNvSpPr txBox="1"/>
          <p:nvPr/>
        </p:nvSpPr>
        <p:spPr>
          <a:xfrm>
            <a:off x="1001027" y="5991779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 Eccentricity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ADED5-BA61-41BD-8A43-8B06C507FAE1}"/>
              </a:ext>
            </a:extLst>
          </p:cNvPr>
          <p:cNvSpPr txBox="1"/>
          <p:nvPr/>
        </p:nvSpPr>
        <p:spPr>
          <a:xfrm>
            <a:off x="4978771" y="5959513"/>
            <a:ext cx="186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Clamped Min-ECC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975C64-B885-4266-B2DE-90E13551C7B2}"/>
                  </a:ext>
                </a:extLst>
              </p:cNvPr>
              <p:cNvSpPr txBox="1"/>
              <p:nvPr/>
            </p:nvSpPr>
            <p:spPr>
              <a:xfrm>
                <a:off x="9144906" y="5927247"/>
                <a:ext cx="16728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All weights one.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-Curve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975C64-B885-4266-B2DE-90E13551C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906" y="5927247"/>
                <a:ext cx="1672894" cy="646331"/>
              </a:xfrm>
              <a:prstGeom prst="rect">
                <a:avLst/>
              </a:prstGeom>
              <a:blipFill>
                <a:blip r:embed="rId3"/>
                <a:stretch>
                  <a:fillRect l="-2909" t="-4717" r="-254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93760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633DE-32AC-4099-9FF2-3533C3179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Control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5280DB-982F-4442-B43C-5B49C291B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040408"/>
            <a:ext cx="10972800" cy="3524897"/>
          </a:xfr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A99385F2-EE9F-497B-98D2-A7A754E7D670}"/>
              </a:ext>
            </a:extLst>
          </p:cNvPr>
          <p:cNvSpPr/>
          <p:nvPr/>
        </p:nvSpPr>
        <p:spPr>
          <a:xfrm>
            <a:off x="2184936" y="1215724"/>
            <a:ext cx="394635" cy="79580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8910878-809E-4E34-B2D9-D3BCA308D191}"/>
              </a:ext>
            </a:extLst>
          </p:cNvPr>
          <p:cNvSpPr/>
          <p:nvPr/>
        </p:nvSpPr>
        <p:spPr>
          <a:xfrm>
            <a:off x="5898682" y="1215723"/>
            <a:ext cx="394635" cy="79580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CC037-7A49-4AB9-BA78-7237250C270B}"/>
                  </a:ext>
                </a:extLst>
              </p:cNvPr>
              <p:cNvSpPr txBox="1"/>
              <p:nvPr/>
            </p:nvSpPr>
            <p:spPr>
              <a:xfrm>
                <a:off x="933362" y="5632258"/>
                <a:ext cx="2897781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𝑎𝑙𝑙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(|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CC037-7A49-4AB9-BA78-7237250C2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62" y="5632258"/>
                <a:ext cx="2897781" cy="728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342CDC-A457-44FB-9D88-A6F8464AA30D}"/>
                  </a:ext>
                </a:extLst>
              </p:cNvPr>
              <p:cNvSpPr txBox="1"/>
              <p:nvPr/>
            </p:nvSpPr>
            <p:spPr>
              <a:xfrm>
                <a:off x="4650744" y="5629866"/>
                <a:ext cx="3035959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𝑡𝑜𝑝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(|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342CDC-A457-44FB-9D88-A6F8464AA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744" y="5629866"/>
                <a:ext cx="3035959" cy="7288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6495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3813-3223-46D4-B535-D0792514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1E8B8-14B6-4253-89A8-07914D165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The curve must interpolate all the control points.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“Salient” points must appear at the input points.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When the user is dragging the control points, the curve must move continuously.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The curve should be as “fair” as possible.</a:t>
            </a:r>
          </a:p>
        </p:txBody>
      </p:sp>
    </p:spTree>
    <p:extLst>
      <p:ext uri="{BB962C8B-B14F-4D97-AF65-F5344CB8AC3E}">
        <p14:creationId xmlns:p14="http://schemas.microsoft.com/office/powerpoint/2010/main" val="35322704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678D-8D82-4053-8E6B-C952EBF1C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FD6283-0363-482D-8AA2-C87E2F790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991014" y="1620554"/>
            <a:ext cx="10014258" cy="1865546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CAA32D0-709B-46B0-AE20-613736D9C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85"/>
          <a:stretch/>
        </p:blipFill>
        <p:spPr>
          <a:xfrm>
            <a:off x="643466" y="4286526"/>
            <a:ext cx="10017185" cy="1865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966F8-137B-4DC5-93D7-0DA58B4F628D}"/>
              </a:ext>
            </a:extLst>
          </p:cNvPr>
          <p:cNvSpPr txBox="1"/>
          <p:nvPr/>
        </p:nvSpPr>
        <p:spPr>
          <a:xfrm>
            <a:off x="2877960" y="363835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14836-A0EE-4D32-B26C-B09DCE9EDBE6}"/>
              </a:ext>
            </a:extLst>
          </p:cNvPr>
          <p:cNvSpPr txBox="1"/>
          <p:nvPr/>
        </p:nvSpPr>
        <p:spPr>
          <a:xfrm>
            <a:off x="8321568" y="370164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160AD-55EC-497E-AB5C-C6A05E664FC0}"/>
              </a:ext>
            </a:extLst>
          </p:cNvPr>
          <p:cNvSpPr txBox="1"/>
          <p:nvPr/>
        </p:nvSpPr>
        <p:spPr>
          <a:xfrm>
            <a:off x="2974207" y="624102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43430-A6BF-4BB1-8439-DC7E90F00172}"/>
              </a:ext>
            </a:extLst>
          </p:cNvPr>
          <p:cNvSpPr txBox="1"/>
          <p:nvPr/>
        </p:nvSpPr>
        <p:spPr>
          <a:xfrm>
            <a:off x="8196433" y="622562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9402199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0171-3366-4B96-8B68-E171DF60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Energy</a:t>
            </a:r>
          </a:p>
        </p:txBody>
      </p:sp>
      <p:pic>
        <p:nvPicPr>
          <p:cNvPr id="5" name="Content Placeholder 4" descr="Diagram, shape&#10;&#10;Description automatically generated">
            <a:extLst>
              <a:ext uri="{FF2B5EF4-FFF2-40B4-BE49-F238E27FC236}">
                <a16:creationId xmlns:a16="http://schemas.microsoft.com/office/drawing/2014/main" id="{E2099895-3520-41CA-BE88-72FE014C8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053"/>
          <a:stretch/>
        </p:blipFill>
        <p:spPr>
          <a:xfrm>
            <a:off x="793304" y="2656573"/>
            <a:ext cx="10605392" cy="2227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E83C10-8CEA-4ED1-829C-74146D9DB6E4}"/>
              </a:ext>
            </a:extLst>
          </p:cNvPr>
          <p:cNvSpPr txBox="1"/>
          <p:nvPr/>
        </p:nvSpPr>
        <p:spPr>
          <a:xfrm>
            <a:off x="1761423" y="5272859"/>
            <a:ext cx="1434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solution:</a:t>
            </a:r>
          </a:p>
          <a:p>
            <a:r>
              <a:rPr lang="en-US" dirty="0"/>
              <a:t>1 iteration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64230-8BD6-4CB4-B94F-71AC3F62E2DA}"/>
              </a:ext>
            </a:extLst>
          </p:cNvPr>
          <p:cNvSpPr txBox="1"/>
          <p:nvPr/>
        </p:nvSpPr>
        <p:spPr>
          <a:xfrm>
            <a:off x="5475170" y="5279095"/>
            <a:ext cx="1434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solution:</a:t>
            </a:r>
          </a:p>
          <a:p>
            <a:r>
              <a:rPr lang="en-US" dirty="0"/>
              <a:t>60 iteration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896B2-F523-43E6-A687-5C7C5E1CAA23}"/>
              </a:ext>
            </a:extLst>
          </p:cNvPr>
          <p:cNvSpPr txBox="1"/>
          <p:nvPr/>
        </p:nvSpPr>
        <p:spPr>
          <a:xfrm>
            <a:off x="8678778" y="5279095"/>
            <a:ext cx="2410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Numerical Optimization</a:t>
            </a:r>
          </a:p>
          <a:p>
            <a:r>
              <a:rPr lang="en-US" dirty="0"/>
              <a:t>after fast solution</a:t>
            </a:r>
          </a:p>
        </p:txBody>
      </p:sp>
    </p:spTree>
    <p:extLst>
      <p:ext uri="{BB962C8B-B14F-4D97-AF65-F5344CB8AC3E}">
        <p14:creationId xmlns:p14="http://schemas.microsoft.com/office/powerpoint/2010/main" val="29262277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FE43-EE9D-44E4-80CC-16A553B8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Circles</a:t>
            </a:r>
          </a:p>
        </p:txBody>
      </p:sp>
      <p:pic>
        <p:nvPicPr>
          <p:cNvPr id="6" name="Content Placeholder 5" descr="A picture containing wheel&#10;&#10;Description automatically generated">
            <a:extLst>
              <a:ext uri="{FF2B5EF4-FFF2-40B4-BE49-F238E27FC236}">
                <a16:creationId xmlns:a16="http://schemas.microsoft.com/office/drawing/2014/main" id="{5E456F56-EE1E-40A5-BE94-24D554F89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63"/>
          <a:stretch/>
        </p:blipFill>
        <p:spPr>
          <a:xfrm>
            <a:off x="2108718" y="1410049"/>
            <a:ext cx="7276495" cy="2449459"/>
          </a:xfr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6E3185B-A44C-4244-94BA-27C240E3B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86" b="5376"/>
          <a:stretch/>
        </p:blipFill>
        <p:spPr>
          <a:xfrm>
            <a:off x="3371460" y="4118262"/>
            <a:ext cx="5113175" cy="244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59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51A098-FDC0-4828-94B4-4C8F2743F34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Extension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𝜿</m:t>
                    </m:r>
                  </m:oMath>
                </a14:m>
                <a:r>
                  <a:rPr lang="en-US" dirty="0"/>
                  <a:t>-Curve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51A098-FDC0-4828-94B4-4C8F2743F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8BF0D-393D-4B94-ABAB-8AA5AC183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Extra shape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Accurate numerical optimization</a:t>
            </a:r>
          </a:p>
        </p:txBody>
      </p:sp>
    </p:spTree>
    <p:extLst>
      <p:ext uri="{BB962C8B-B14F-4D97-AF65-F5344CB8AC3E}">
        <p14:creationId xmlns:p14="http://schemas.microsoft.com/office/powerpoint/2010/main" val="276773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9"/>
            <a:ext cx="10363200" cy="1425429"/>
          </a:xfrm>
        </p:spPr>
        <p:txBody>
          <a:bodyPr/>
          <a:lstStyle/>
          <a:p>
            <a:r>
              <a:rPr lang="en-US" dirty="0"/>
              <a:t>Polynomial Cubic Curves</a:t>
            </a:r>
          </a:p>
        </p:txBody>
      </p:sp>
    </p:spTree>
    <p:extLst>
      <p:ext uri="{BB962C8B-B14F-4D97-AF65-F5344CB8AC3E}">
        <p14:creationId xmlns:p14="http://schemas.microsoft.com/office/powerpoint/2010/main" val="10683100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9C47-2A16-417C-8A6C-1BE5AA3D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Cubic Curves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198F2BB-9755-4BD8-B086-F7C09FC1E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923541"/>
            <a:ext cx="10972800" cy="30437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381DF-C669-49D2-A78F-D88ACF1A821E}"/>
              </a:ext>
            </a:extLst>
          </p:cNvPr>
          <p:cNvSpPr txBox="1"/>
          <p:nvPr/>
        </p:nvSpPr>
        <p:spPr>
          <a:xfrm>
            <a:off x="609600" y="1791683"/>
            <a:ext cx="8868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Hard to compute a curvature monotonous segment.</a:t>
            </a:r>
          </a:p>
        </p:txBody>
      </p:sp>
    </p:spTree>
    <p:extLst>
      <p:ext uri="{BB962C8B-B14F-4D97-AF65-F5344CB8AC3E}">
        <p14:creationId xmlns:p14="http://schemas.microsoft.com/office/powerpoint/2010/main" val="2405736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BB817-56CE-4C50-A141-46766457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FE0B2-1937-4594-A70D-F59589109D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Both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-Curve and the rational version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require global optimization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no direct curvature control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No tangential control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FE0B2-1937-4594-A70D-F59589109D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16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019F-D6E2-4723-8C7C-5F8A9A13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Hermite Interpolating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8763F-9FD1-4F80-97DC-BA2412F70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Interpolate the location and first derivative at end points.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 also need curvature interpolated.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1AD5C1-94CE-4C5E-873E-738B1B86363D}"/>
              </a:ext>
            </a:extLst>
          </p:cNvPr>
          <p:cNvSpPr/>
          <p:nvPr/>
        </p:nvSpPr>
        <p:spPr>
          <a:xfrm>
            <a:off x="2088682" y="4251810"/>
            <a:ext cx="2550693" cy="734077"/>
          </a:xfrm>
          <a:custGeom>
            <a:avLst/>
            <a:gdLst>
              <a:gd name="connsiteX0" fmla="*/ 0 w 1780673"/>
              <a:gd name="connsiteY0" fmla="*/ 126403 h 126403"/>
              <a:gd name="connsiteX1" fmla="*/ 1780673 w 1780673"/>
              <a:gd name="connsiteY1" fmla="*/ 10900 h 126403"/>
              <a:gd name="connsiteX0" fmla="*/ 0 w 3994483"/>
              <a:gd name="connsiteY0" fmla="*/ 522130 h 522130"/>
              <a:gd name="connsiteX1" fmla="*/ 3994483 w 3994483"/>
              <a:gd name="connsiteY1" fmla="*/ 2366 h 522130"/>
              <a:gd name="connsiteX0" fmla="*/ 0 w 3994483"/>
              <a:gd name="connsiteY0" fmla="*/ 742707 h 742707"/>
              <a:gd name="connsiteX1" fmla="*/ 3994483 w 3994483"/>
              <a:gd name="connsiteY1" fmla="*/ 222943 h 742707"/>
              <a:gd name="connsiteX0" fmla="*/ 0 w 2714323"/>
              <a:gd name="connsiteY0" fmla="*/ 656820 h 656820"/>
              <a:gd name="connsiteX1" fmla="*/ 2714323 w 2714323"/>
              <a:gd name="connsiteY1" fmla="*/ 348812 h 656820"/>
              <a:gd name="connsiteX0" fmla="*/ 0 w 2714323"/>
              <a:gd name="connsiteY0" fmla="*/ 866016 h 866016"/>
              <a:gd name="connsiteX1" fmla="*/ 2714323 w 2714323"/>
              <a:gd name="connsiteY1" fmla="*/ 558008 h 866016"/>
              <a:gd name="connsiteX0" fmla="*/ 0 w 3301464"/>
              <a:gd name="connsiteY0" fmla="*/ 837458 h 837458"/>
              <a:gd name="connsiteX1" fmla="*/ 3301464 w 3301464"/>
              <a:gd name="connsiteY1" fmla="*/ 587202 h 837458"/>
              <a:gd name="connsiteX0" fmla="*/ 0 w 2637321"/>
              <a:gd name="connsiteY0" fmla="*/ 784199 h 784199"/>
              <a:gd name="connsiteX1" fmla="*/ 2637321 w 2637321"/>
              <a:gd name="connsiteY1" fmla="*/ 649446 h 784199"/>
              <a:gd name="connsiteX0" fmla="*/ 0 w 2637321"/>
              <a:gd name="connsiteY0" fmla="*/ 912960 h 912960"/>
              <a:gd name="connsiteX1" fmla="*/ 2637321 w 2637321"/>
              <a:gd name="connsiteY1" fmla="*/ 778207 h 912960"/>
              <a:gd name="connsiteX0" fmla="*/ 0 w 2637321"/>
              <a:gd name="connsiteY0" fmla="*/ 729869 h 729869"/>
              <a:gd name="connsiteX1" fmla="*/ 2637321 w 2637321"/>
              <a:gd name="connsiteY1" fmla="*/ 595116 h 729869"/>
              <a:gd name="connsiteX0" fmla="*/ 0 w 2550693"/>
              <a:gd name="connsiteY0" fmla="*/ 766250 h 766250"/>
              <a:gd name="connsiteX1" fmla="*/ 2550693 w 2550693"/>
              <a:gd name="connsiteY1" fmla="*/ 544870 h 766250"/>
              <a:gd name="connsiteX0" fmla="*/ 0 w 2550693"/>
              <a:gd name="connsiteY0" fmla="*/ 734077 h 734077"/>
              <a:gd name="connsiteX1" fmla="*/ 2550693 w 2550693"/>
              <a:gd name="connsiteY1" fmla="*/ 512697 h 73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0693" h="734077">
                <a:moveTo>
                  <a:pt x="0" y="734077"/>
                </a:moveTo>
                <a:cubicBezTo>
                  <a:pt x="903170" y="-508384"/>
                  <a:pt x="2200975" y="116457"/>
                  <a:pt x="2550693" y="512697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E517EC0-40A4-4A5D-8FEE-AE1382B30F02}"/>
              </a:ext>
            </a:extLst>
          </p:cNvPr>
          <p:cNvSpPr/>
          <p:nvPr/>
        </p:nvSpPr>
        <p:spPr>
          <a:xfrm>
            <a:off x="7170819" y="4578666"/>
            <a:ext cx="2829825" cy="559621"/>
          </a:xfrm>
          <a:custGeom>
            <a:avLst/>
            <a:gdLst>
              <a:gd name="connsiteX0" fmla="*/ 0 w 1780673"/>
              <a:gd name="connsiteY0" fmla="*/ 126403 h 126403"/>
              <a:gd name="connsiteX1" fmla="*/ 1780673 w 1780673"/>
              <a:gd name="connsiteY1" fmla="*/ 10900 h 126403"/>
              <a:gd name="connsiteX0" fmla="*/ 0 w 3994483"/>
              <a:gd name="connsiteY0" fmla="*/ 522130 h 522130"/>
              <a:gd name="connsiteX1" fmla="*/ 3994483 w 3994483"/>
              <a:gd name="connsiteY1" fmla="*/ 2366 h 522130"/>
              <a:gd name="connsiteX0" fmla="*/ 0 w 3994483"/>
              <a:gd name="connsiteY0" fmla="*/ 742707 h 742707"/>
              <a:gd name="connsiteX1" fmla="*/ 3994483 w 3994483"/>
              <a:gd name="connsiteY1" fmla="*/ 222943 h 742707"/>
              <a:gd name="connsiteX0" fmla="*/ 0 w 2714323"/>
              <a:gd name="connsiteY0" fmla="*/ 656820 h 656820"/>
              <a:gd name="connsiteX1" fmla="*/ 2714323 w 2714323"/>
              <a:gd name="connsiteY1" fmla="*/ 348812 h 656820"/>
              <a:gd name="connsiteX0" fmla="*/ 0 w 2714323"/>
              <a:gd name="connsiteY0" fmla="*/ 866016 h 866016"/>
              <a:gd name="connsiteX1" fmla="*/ 2714323 w 2714323"/>
              <a:gd name="connsiteY1" fmla="*/ 558008 h 866016"/>
              <a:gd name="connsiteX0" fmla="*/ 0 w 3301464"/>
              <a:gd name="connsiteY0" fmla="*/ 837458 h 837458"/>
              <a:gd name="connsiteX1" fmla="*/ 3301464 w 3301464"/>
              <a:gd name="connsiteY1" fmla="*/ 587202 h 837458"/>
              <a:gd name="connsiteX0" fmla="*/ 0 w 2637321"/>
              <a:gd name="connsiteY0" fmla="*/ 784199 h 784199"/>
              <a:gd name="connsiteX1" fmla="*/ 2637321 w 2637321"/>
              <a:gd name="connsiteY1" fmla="*/ 649446 h 784199"/>
              <a:gd name="connsiteX0" fmla="*/ 0 w 2637321"/>
              <a:gd name="connsiteY0" fmla="*/ 912960 h 912960"/>
              <a:gd name="connsiteX1" fmla="*/ 2637321 w 2637321"/>
              <a:gd name="connsiteY1" fmla="*/ 778207 h 912960"/>
              <a:gd name="connsiteX0" fmla="*/ 0 w 2637321"/>
              <a:gd name="connsiteY0" fmla="*/ 729869 h 729869"/>
              <a:gd name="connsiteX1" fmla="*/ 2637321 w 2637321"/>
              <a:gd name="connsiteY1" fmla="*/ 595116 h 729869"/>
              <a:gd name="connsiteX0" fmla="*/ 0 w 2550693"/>
              <a:gd name="connsiteY0" fmla="*/ 766250 h 766250"/>
              <a:gd name="connsiteX1" fmla="*/ 2550693 w 2550693"/>
              <a:gd name="connsiteY1" fmla="*/ 544870 h 766250"/>
              <a:gd name="connsiteX0" fmla="*/ 0 w 2550693"/>
              <a:gd name="connsiteY0" fmla="*/ 734077 h 734077"/>
              <a:gd name="connsiteX1" fmla="*/ 2550693 w 2550693"/>
              <a:gd name="connsiteY1" fmla="*/ 512697 h 734077"/>
              <a:gd name="connsiteX0" fmla="*/ 0 w 2550693"/>
              <a:gd name="connsiteY0" fmla="*/ 488904 h 488904"/>
              <a:gd name="connsiteX1" fmla="*/ 2550693 w 2550693"/>
              <a:gd name="connsiteY1" fmla="*/ 267524 h 488904"/>
              <a:gd name="connsiteX0" fmla="*/ 0 w 2550693"/>
              <a:gd name="connsiteY0" fmla="*/ 488904 h 488904"/>
              <a:gd name="connsiteX1" fmla="*/ 2550693 w 2550693"/>
              <a:gd name="connsiteY1" fmla="*/ 267524 h 488904"/>
              <a:gd name="connsiteX0" fmla="*/ 0 w 2829825"/>
              <a:gd name="connsiteY0" fmla="*/ 380564 h 380564"/>
              <a:gd name="connsiteX1" fmla="*/ 2829825 w 2829825"/>
              <a:gd name="connsiteY1" fmla="*/ 370940 h 380564"/>
              <a:gd name="connsiteX0" fmla="*/ 0 w 2829825"/>
              <a:gd name="connsiteY0" fmla="*/ 559621 h 559621"/>
              <a:gd name="connsiteX1" fmla="*/ 2829825 w 2829825"/>
              <a:gd name="connsiteY1" fmla="*/ 549997 h 55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9825" h="559621">
                <a:moveTo>
                  <a:pt x="0" y="559621"/>
                </a:moveTo>
                <a:cubicBezTo>
                  <a:pt x="604786" y="-37947"/>
                  <a:pt x="2172099" y="-317880"/>
                  <a:pt x="2829825" y="549997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3F258C-03C8-49F1-BAA9-57B3B532CE51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2088682" y="4081112"/>
            <a:ext cx="702644" cy="904775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01AA9C-75B1-4315-81F1-E3EF94AD72FA}"/>
              </a:ext>
            </a:extLst>
          </p:cNvPr>
          <p:cNvCxnSpPr>
            <a:cxnSpLocks/>
          </p:cNvCxnSpPr>
          <p:nvPr/>
        </p:nvCxnSpPr>
        <p:spPr>
          <a:xfrm flipH="1" flipV="1">
            <a:off x="9363075" y="4251810"/>
            <a:ext cx="637569" cy="88647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42BF3-F323-4001-991E-33B9DB1B69C9}"/>
                  </a:ext>
                </a:extLst>
              </p:cNvPr>
              <p:cNvSpPr txBox="1"/>
              <p:nvPr/>
            </p:nvSpPr>
            <p:spPr>
              <a:xfrm>
                <a:off x="1564145" y="5053621"/>
                <a:ext cx="6177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42BF3-F323-4001-991E-33B9DB1B6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145" y="5053621"/>
                <a:ext cx="61779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0C4AE9-6006-4C0C-A71A-EE5B55C1F44F}"/>
                  </a:ext>
                </a:extLst>
              </p:cNvPr>
              <p:cNvSpPr txBox="1"/>
              <p:nvPr/>
            </p:nvSpPr>
            <p:spPr>
              <a:xfrm>
                <a:off x="9701558" y="5203533"/>
                <a:ext cx="6095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0C4AE9-6006-4C0C-A71A-EE5B55C1F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558" y="5203533"/>
                <a:ext cx="60952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8373B9-3679-4E48-87BD-E2BCC7142E86}"/>
                  </a:ext>
                </a:extLst>
              </p:cNvPr>
              <p:cNvSpPr txBox="1"/>
              <p:nvPr/>
            </p:nvSpPr>
            <p:spPr>
              <a:xfrm>
                <a:off x="1564145" y="4003187"/>
                <a:ext cx="608179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8373B9-3679-4E48-87BD-E2BCC7142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145" y="4003187"/>
                <a:ext cx="608179" cy="5754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2A19C5-BF77-46E0-8F7D-EBCC946ADD3B}"/>
                  </a:ext>
                </a:extLst>
              </p:cNvPr>
              <p:cNvSpPr txBox="1"/>
              <p:nvPr/>
            </p:nvSpPr>
            <p:spPr>
              <a:xfrm>
                <a:off x="9803364" y="4173805"/>
                <a:ext cx="599908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2A19C5-BF77-46E0-8F7D-EBCC946AD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364" y="4173805"/>
                <a:ext cx="599908" cy="5754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015B23-A238-4FA0-A009-1C2742585EFF}"/>
              </a:ext>
            </a:extLst>
          </p:cNvPr>
          <p:cNvCxnSpPr>
            <a:stCxn id="4" idx="1"/>
          </p:cNvCxnSpPr>
          <p:nvPr/>
        </p:nvCxnSpPr>
        <p:spPr>
          <a:xfrm>
            <a:off x="4639375" y="4764507"/>
            <a:ext cx="2531444" cy="373781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5F0A2A-68FA-4800-B7A2-6D8B2632DC1F}"/>
                  </a:ext>
                </a:extLst>
              </p:cNvPr>
              <p:cNvSpPr txBox="1"/>
              <p:nvPr/>
            </p:nvSpPr>
            <p:spPr>
              <a:xfrm>
                <a:off x="2433704" y="4678630"/>
                <a:ext cx="56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5F0A2A-68FA-4800-B7A2-6D8B2632D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704" y="4678630"/>
                <a:ext cx="562911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99A98-47D0-4F48-AA8B-7EA08EEA4796}"/>
                  </a:ext>
                </a:extLst>
              </p:cNvPr>
              <p:cNvSpPr txBox="1"/>
              <p:nvPr/>
            </p:nvSpPr>
            <p:spPr>
              <a:xfrm>
                <a:off x="9118948" y="4775887"/>
                <a:ext cx="55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99A98-47D0-4F48-AA8B-7EA08EEA4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948" y="4775887"/>
                <a:ext cx="555793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3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E79D4-D18B-4BE9-A2F3-87B198D0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Shape Primitive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B00329-0375-46A5-85F7-FE9644936E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Interpolate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location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Tangent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Curvature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Curvature is decreasing and then increasing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B00329-0375-46A5-85F7-FE9644936E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BA1795-CE91-4030-8339-2127ECCBACEA}"/>
                  </a:ext>
                </a:extLst>
              </p:cNvPr>
              <p:cNvSpPr txBox="1"/>
              <p:nvPr/>
            </p:nvSpPr>
            <p:spPr>
              <a:xfrm>
                <a:off x="5591351" y="3147481"/>
                <a:ext cx="6177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BA1795-CE91-4030-8339-2127ECCBA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351" y="3147481"/>
                <a:ext cx="61779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4ABF8A-C07D-47F1-A3F1-1876F9453445}"/>
                  </a:ext>
                </a:extLst>
              </p:cNvPr>
              <p:cNvSpPr txBox="1"/>
              <p:nvPr/>
            </p:nvSpPr>
            <p:spPr>
              <a:xfrm>
                <a:off x="10053544" y="3170966"/>
                <a:ext cx="6095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4ABF8A-C07D-47F1-A3F1-1876F9453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544" y="3170966"/>
                <a:ext cx="60952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535521-EDD2-4794-AC45-2C8DA284AE15}"/>
                  </a:ext>
                </a:extLst>
              </p:cNvPr>
              <p:cNvSpPr txBox="1"/>
              <p:nvPr/>
            </p:nvSpPr>
            <p:spPr>
              <a:xfrm>
                <a:off x="5836860" y="2176079"/>
                <a:ext cx="608179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535521-EDD2-4794-AC45-2C8DA284A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860" y="2176079"/>
                <a:ext cx="608179" cy="5754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35D650-5335-4797-8EC5-45060567E870}"/>
                  </a:ext>
                </a:extLst>
              </p:cNvPr>
              <p:cNvSpPr txBox="1"/>
              <p:nvPr/>
            </p:nvSpPr>
            <p:spPr>
              <a:xfrm>
                <a:off x="10238580" y="2082161"/>
                <a:ext cx="599908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35D650-5335-4797-8EC5-45060567E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8580" y="2082161"/>
                <a:ext cx="599908" cy="5754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796D13-0E1B-4671-922D-8BD6F36536DB}"/>
                  </a:ext>
                </a:extLst>
              </p:cNvPr>
              <p:cNvSpPr txBox="1"/>
              <p:nvPr/>
            </p:nvSpPr>
            <p:spPr>
              <a:xfrm>
                <a:off x="6581438" y="2970911"/>
                <a:ext cx="56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796D13-0E1B-4671-922D-8BD6F3653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438" y="2970911"/>
                <a:ext cx="562911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BA4D86-82DC-402C-9A4D-605BF697D2B2}"/>
                  </a:ext>
                </a:extLst>
              </p:cNvPr>
              <p:cNvSpPr txBox="1"/>
              <p:nvPr/>
            </p:nvSpPr>
            <p:spPr>
              <a:xfrm>
                <a:off x="9497751" y="2797311"/>
                <a:ext cx="55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BA4D86-82DC-402C-9A4D-605BF697D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751" y="2797311"/>
                <a:ext cx="55579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c 15">
            <a:extLst>
              <a:ext uri="{FF2B5EF4-FFF2-40B4-BE49-F238E27FC236}">
                <a16:creationId xmlns:a16="http://schemas.microsoft.com/office/drawing/2014/main" id="{FE784AA9-FCB0-49AE-A909-586AA2708EB9}"/>
              </a:ext>
            </a:extLst>
          </p:cNvPr>
          <p:cNvSpPr/>
          <p:nvPr/>
        </p:nvSpPr>
        <p:spPr>
          <a:xfrm>
            <a:off x="6209149" y="2518260"/>
            <a:ext cx="4329385" cy="1288758"/>
          </a:xfrm>
          <a:prstGeom prst="arc">
            <a:avLst>
              <a:gd name="adj1" fmla="val 11158042"/>
              <a:gd name="adj2" fmla="val 21170997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88590A-01E1-479F-BCC1-A7B9C51921A7}"/>
              </a:ext>
            </a:extLst>
          </p:cNvPr>
          <p:cNvCxnSpPr>
            <a:cxnSpLocks/>
          </p:cNvCxnSpPr>
          <p:nvPr/>
        </p:nvCxnSpPr>
        <p:spPr>
          <a:xfrm flipV="1">
            <a:off x="6321177" y="2271464"/>
            <a:ext cx="1048264" cy="67544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BBFE82-81B7-45C0-A67D-69F257965A54}"/>
              </a:ext>
            </a:extLst>
          </p:cNvPr>
          <p:cNvCxnSpPr>
            <a:cxnSpLocks/>
          </p:cNvCxnSpPr>
          <p:nvPr/>
        </p:nvCxnSpPr>
        <p:spPr>
          <a:xfrm flipH="1" flipV="1">
            <a:off x="9350641" y="2271464"/>
            <a:ext cx="1007666" cy="613857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9CD588-C04F-457E-8B26-BCAFAAE71AD1}"/>
              </a:ext>
            </a:extLst>
          </p:cNvPr>
          <p:cNvSpPr/>
          <p:nvPr/>
        </p:nvSpPr>
        <p:spPr>
          <a:xfrm>
            <a:off x="6235544" y="2856529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0CF197-80CB-4840-8B56-CE9280B1DEA4}"/>
              </a:ext>
            </a:extLst>
          </p:cNvPr>
          <p:cNvSpPr/>
          <p:nvPr/>
        </p:nvSpPr>
        <p:spPr>
          <a:xfrm>
            <a:off x="10251385" y="2790669"/>
            <a:ext cx="171266" cy="1712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CD6FE0-87D8-439A-BE42-C18AEB8A71E8}"/>
              </a:ext>
            </a:extLst>
          </p:cNvPr>
          <p:cNvSpPr/>
          <p:nvPr/>
        </p:nvSpPr>
        <p:spPr>
          <a:xfrm>
            <a:off x="8202575" y="2419972"/>
            <a:ext cx="171266" cy="171266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40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9182E0-EFDC-4B4F-8E38-E74D6700F2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𝜿</m:t>
                    </m:r>
                  </m:oMath>
                </a14:m>
                <a:r>
                  <a:rPr lang="en-US" dirty="0"/>
                  <a:t>-Curves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9182E0-EFDC-4B4F-8E38-E74D6700F2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88E0FB-023E-4B00-85D4-D963E27072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Another view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-Curve.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Split the curve segment and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reunion between input points.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88E0FB-023E-4B00-85D4-D963E27072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85C6F16-8DE6-439B-9A76-A868FDC4DB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3521" y="2015181"/>
            <a:ext cx="5085560" cy="38671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DE4054-D6DF-4101-842D-C1F534AC0753}"/>
              </a:ext>
            </a:extLst>
          </p:cNvPr>
          <p:cNvCxnSpPr>
            <a:cxnSpLocks/>
          </p:cNvCxnSpPr>
          <p:nvPr/>
        </p:nvCxnSpPr>
        <p:spPr>
          <a:xfrm>
            <a:off x="7738712" y="1944303"/>
            <a:ext cx="866273" cy="1357162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22ABBF2-DF8F-4D48-A7AE-36FF69E357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63521" y="2015181"/>
            <a:ext cx="5085560" cy="38671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7B6928-DA1E-48CA-9C82-E9FF52B71120}"/>
              </a:ext>
            </a:extLst>
          </p:cNvPr>
          <p:cNvCxnSpPr>
            <a:cxnSpLocks/>
          </p:cNvCxnSpPr>
          <p:nvPr/>
        </p:nvCxnSpPr>
        <p:spPr>
          <a:xfrm>
            <a:off x="7738712" y="1944303"/>
            <a:ext cx="866273" cy="1357162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84FBB8-8003-45AD-A773-31A0357F76EA}"/>
              </a:ext>
            </a:extLst>
          </p:cNvPr>
          <p:cNvCxnSpPr>
            <a:cxnSpLocks/>
          </p:cNvCxnSpPr>
          <p:nvPr/>
        </p:nvCxnSpPr>
        <p:spPr>
          <a:xfrm flipV="1">
            <a:off x="6363521" y="3948753"/>
            <a:ext cx="1722923" cy="760396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A393D77-B7A3-463A-B685-E3A22F62A497}"/>
              </a:ext>
            </a:extLst>
          </p:cNvPr>
          <p:cNvSpPr/>
          <p:nvPr/>
        </p:nvSpPr>
        <p:spPr>
          <a:xfrm rot="18357943">
            <a:off x="6690105" y="3079284"/>
            <a:ext cx="1692609" cy="73577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9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9851</TotalTime>
  <Words>2693</Words>
  <Application>Microsoft Office PowerPoint</Application>
  <PresentationFormat>Widescreen</PresentationFormat>
  <Paragraphs>805</Paragraphs>
  <Slides>129</Slides>
  <Notes>5</Notes>
  <HiddenSlides>2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5" baseType="lpstr">
      <vt:lpstr>Arial</vt:lpstr>
      <vt:lpstr>Calibri</vt:lpstr>
      <vt:lpstr>Cambria Math</vt:lpstr>
      <vt:lpstr>Georgia</vt:lpstr>
      <vt:lpstr>Times New Roman</vt:lpstr>
      <vt:lpstr>Office Theme</vt:lpstr>
      <vt:lpstr>Control of Curvature Extrema in Curve Modeling</vt:lpstr>
      <vt:lpstr>Curve Modeling</vt:lpstr>
      <vt:lpstr>Motivation</vt:lpstr>
      <vt:lpstr>Motivation</vt:lpstr>
      <vt:lpstr>Motivation</vt:lpstr>
      <vt:lpstr>Salient features</vt:lpstr>
      <vt:lpstr>Locality</vt:lpstr>
      <vt:lpstr>Fairness</vt:lpstr>
      <vt:lpstr>Geometric Requirements</vt:lpstr>
      <vt:lpstr>Math Background</vt:lpstr>
      <vt:lpstr>Curve</vt:lpstr>
      <vt:lpstr>Curvature</vt:lpstr>
      <vt:lpstr>Curvature</vt:lpstr>
      <vt:lpstr>Curvature Critical Point</vt:lpstr>
      <vt:lpstr>Bézier Curves</vt:lpstr>
      <vt:lpstr>Geometric Continuity</vt:lpstr>
      <vt:lpstr>Methodology</vt:lpstr>
      <vt:lpstr>Curve Primitives</vt:lpstr>
      <vt:lpstr>Connections</vt:lpstr>
      <vt:lpstr>Constraints</vt:lpstr>
      <vt:lpstr>Optimization</vt:lpstr>
      <vt:lpstr>Polynomial Quadratic Curves</vt:lpstr>
      <vt:lpstr>Basic Idea</vt:lpstr>
      <vt:lpstr>Polynomial Quadratic</vt:lpstr>
      <vt:lpstr>Polynomial Quadratic</vt:lpstr>
      <vt:lpstr>Local Solution</vt:lpstr>
      <vt:lpstr>Local Solution</vt:lpstr>
      <vt:lpstr>Local Solution</vt:lpstr>
      <vt:lpstr>Curve Connection</vt:lpstr>
      <vt:lpstr>Curve Connection</vt:lpstr>
      <vt:lpstr>Curve Connection</vt:lpstr>
      <vt:lpstr>G^2 Joint</vt:lpstr>
      <vt:lpstr>G^2 Joint</vt:lpstr>
      <vt:lpstr>Algebraic Representation</vt:lpstr>
      <vt:lpstr>Algebraic Representation</vt:lpstr>
      <vt:lpstr>Algebraic Representation</vt:lpstr>
      <vt:lpstr>Algebraic Representation</vt:lpstr>
      <vt:lpstr>Algebraic Representation</vt:lpstr>
      <vt:lpstr>Algebraic Representation</vt:lpstr>
      <vt:lpstr>Fast Solution</vt:lpstr>
      <vt:lpstr>Fast Solution</vt:lpstr>
      <vt:lpstr>Iterations 0 to 10</vt:lpstr>
      <vt:lpstr>Properties</vt:lpstr>
      <vt:lpstr>PowerPoint Presentation</vt:lpstr>
      <vt:lpstr>Inflection Point</vt:lpstr>
      <vt:lpstr>Relationship to Parabolas</vt:lpstr>
      <vt:lpstr>Relationship to Parabolas</vt:lpstr>
      <vt:lpstr>Cusps</vt:lpstr>
      <vt:lpstr>Quasi Locality</vt:lpstr>
      <vt:lpstr>Examples</vt:lpstr>
      <vt:lpstr>Examples</vt:lpstr>
      <vt:lpstr>Limitations of κ-Curves</vt:lpstr>
      <vt:lpstr>Rational Quadratic Curves</vt:lpstr>
      <vt:lpstr>Goal</vt:lpstr>
      <vt:lpstr>Construction</vt:lpstr>
      <vt:lpstr>Rational quadratic curves</vt:lpstr>
      <vt:lpstr>Single Segment</vt:lpstr>
      <vt:lpstr>Single Segment Simplification</vt:lpstr>
      <vt:lpstr>Single Segment Simplification</vt:lpstr>
      <vt:lpstr>Geometric Meaning</vt:lpstr>
      <vt:lpstr>Weights</vt:lpstr>
      <vt:lpstr>Uniform weight</vt:lpstr>
      <vt:lpstr>Large weight</vt:lpstr>
      <vt:lpstr>Large weight</vt:lpstr>
      <vt:lpstr>Small weight</vt:lpstr>
      <vt:lpstr>Small weight</vt:lpstr>
      <vt:lpstr>Minimum Eccentricity Weight</vt:lpstr>
      <vt:lpstr>Minimum Eccentricity Weight</vt:lpstr>
      <vt:lpstr>Minimum Eccentricity Weight</vt:lpstr>
      <vt:lpstr>Minimum Eccentricity Weight</vt:lpstr>
      <vt:lpstr>Minimum Eccentricity Weight</vt:lpstr>
      <vt:lpstr>Minimum Eccentricity Weight</vt:lpstr>
      <vt:lpstr>Minimum Eccentricity Weight</vt:lpstr>
      <vt:lpstr>Minimum Eccentricity Weight</vt:lpstr>
      <vt:lpstr>Clamped Min Eccentricity Weight</vt:lpstr>
      <vt:lpstr>G^2 conditions</vt:lpstr>
      <vt:lpstr>G^2 conditions</vt:lpstr>
      <vt:lpstr>Problem Formulation</vt:lpstr>
      <vt:lpstr>Problem Formulation</vt:lpstr>
      <vt:lpstr>Fast Solution</vt:lpstr>
      <vt:lpstr>Numerical Optimization</vt:lpstr>
      <vt:lpstr>Energy Definition</vt:lpstr>
      <vt:lpstr>Energy Definition</vt:lpstr>
      <vt:lpstr>Energy Definition</vt:lpstr>
      <vt:lpstr>Energy Definition</vt:lpstr>
      <vt:lpstr>Box constraints energy</vt:lpstr>
      <vt:lpstr>Results</vt:lpstr>
      <vt:lpstr>Results</vt:lpstr>
      <vt:lpstr>Tension Control</vt:lpstr>
      <vt:lpstr>Cusps</vt:lpstr>
      <vt:lpstr>Numerical Energy</vt:lpstr>
      <vt:lpstr>Circles</vt:lpstr>
      <vt:lpstr>Extension to κ-Curve</vt:lpstr>
      <vt:lpstr>Polynomial Cubic Curves</vt:lpstr>
      <vt:lpstr>General Cubic Curves</vt:lpstr>
      <vt:lpstr>Motivation</vt:lpstr>
      <vt:lpstr>Hermite Interpolating</vt:lpstr>
      <vt:lpstr>New Shape Primitive</vt:lpstr>
      <vt:lpstr>κ-Curves</vt:lpstr>
      <vt:lpstr>κ-Curves</vt:lpstr>
      <vt:lpstr>κ-Curves</vt:lpstr>
      <vt:lpstr>Parts of Parabolas</vt:lpstr>
      <vt:lpstr>Monotonicity of Quadratics</vt:lpstr>
      <vt:lpstr>Monotonicity of Quadratics</vt:lpstr>
      <vt:lpstr>Monotonicity of Quadratics</vt:lpstr>
      <vt:lpstr>Monotonicity of Quadratics</vt:lpstr>
      <vt:lpstr>Monotonicity of Quadratics</vt:lpstr>
      <vt:lpstr>Degree Elevation</vt:lpstr>
      <vt:lpstr>Our New Cubic Curve</vt:lpstr>
      <vt:lpstr>Our New Cubic Curve</vt:lpstr>
      <vt:lpstr>Features</vt:lpstr>
      <vt:lpstr>Regions</vt:lpstr>
      <vt:lpstr>Regions</vt:lpstr>
      <vt:lpstr>Regions</vt:lpstr>
      <vt:lpstr>Our New Cubic Curve</vt:lpstr>
      <vt:lpstr>Regions</vt:lpstr>
      <vt:lpstr>Two segments</vt:lpstr>
      <vt:lpstr>Two segments</vt:lpstr>
      <vt:lpstr>Curvature constraints</vt:lpstr>
      <vt:lpstr>G^2 condition</vt:lpstr>
      <vt:lpstr>Optimization</vt:lpstr>
      <vt:lpstr>Safe zone</vt:lpstr>
      <vt:lpstr>Safe zone</vt:lpstr>
      <vt:lpstr>Tangents and Curvatures</vt:lpstr>
      <vt:lpstr>Conclusions</vt:lpstr>
      <vt:lpstr>Contributions</vt:lpstr>
      <vt:lpstr>Shape Primitives</vt:lpstr>
      <vt:lpstr>Segment Compounding</vt:lpstr>
      <vt:lpstr>“Thanks to everyone in the Aggie Graphics Group”</vt:lpstr>
    </vt:vector>
  </TitlesOfParts>
  <Company>Texas A&amp;M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Larua Root</dc:creator>
  <cp:lastModifiedBy>Zhipei Yan</cp:lastModifiedBy>
  <cp:revision>17</cp:revision>
  <dcterms:created xsi:type="dcterms:W3CDTF">2017-04-06T15:59:40Z</dcterms:created>
  <dcterms:modified xsi:type="dcterms:W3CDTF">2021-06-10T17:51:38Z</dcterms:modified>
</cp:coreProperties>
</file>