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57"/>
  </p:notesMasterIdLst>
  <p:sldIdLst>
    <p:sldId id="256" r:id="rId2"/>
    <p:sldId id="258" r:id="rId3"/>
    <p:sldId id="314" r:id="rId4"/>
    <p:sldId id="303" r:id="rId5"/>
    <p:sldId id="307" r:id="rId6"/>
    <p:sldId id="313" r:id="rId7"/>
    <p:sldId id="309" r:id="rId8"/>
    <p:sldId id="320" r:id="rId9"/>
    <p:sldId id="260" r:id="rId10"/>
    <p:sldId id="310" r:id="rId11"/>
    <p:sldId id="330" r:id="rId12"/>
    <p:sldId id="331" r:id="rId13"/>
    <p:sldId id="332" r:id="rId14"/>
    <p:sldId id="323" r:id="rId15"/>
    <p:sldId id="264" r:id="rId16"/>
    <p:sldId id="324" r:id="rId17"/>
    <p:sldId id="266" r:id="rId18"/>
    <p:sldId id="296" r:id="rId19"/>
    <p:sldId id="270" r:id="rId20"/>
    <p:sldId id="333" r:id="rId21"/>
    <p:sldId id="339" r:id="rId22"/>
    <p:sldId id="268" r:id="rId23"/>
    <p:sldId id="337" r:id="rId24"/>
    <p:sldId id="334" r:id="rId25"/>
    <p:sldId id="297" r:id="rId26"/>
    <p:sldId id="271" r:id="rId27"/>
    <p:sldId id="329" r:id="rId28"/>
    <p:sldId id="277" r:id="rId29"/>
    <p:sldId id="336" r:id="rId30"/>
    <p:sldId id="278" r:id="rId31"/>
    <p:sldId id="275" r:id="rId32"/>
    <p:sldId id="282" r:id="rId33"/>
    <p:sldId id="281" r:id="rId34"/>
    <p:sldId id="290" r:id="rId35"/>
    <p:sldId id="291" r:id="rId36"/>
    <p:sldId id="325" r:id="rId37"/>
    <p:sldId id="335" r:id="rId38"/>
    <p:sldId id="326" r:id="rId39"/>
    <p:sldId id="327" r:id="rId40"/>
    <p:sldId id="279" r:id="rId41"/>
    <p:sldId id="328" r:id="rId42"/>
    <p:sldId id="322" r:id="rId43"/>
    <p:sldId id="284" r:id="rId44"/>
    <p:sldId id="286" r:id="rId45"/>
    <p:sldId id="285" r:id="rId46"/>
    <p:sldId id="280" r:id="rId47"/>
    <p:sldId id="287" r:id="rId48"/>
    <p:sldId id="293" r:id="rId49"/>
    <p:sldId id="292" r:id="rId50"/>
    <p:sldId id="294" r:id="rId51"/>
    <p:sldId id="319" r:id="rId52"/>
    <p:sldId id="298" r:id="rId53"/>
    <p:sldId id="299" r:id="rId54"/>
    <p:sldId id="315" r:id="rId55"/>
    <p:sldId id="338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B46AC-4644-42A8-ACF5-341F59965D04}" v="614" dt="2019-07-08T13:48:51.8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978" autoAdjust="0"/>
  </p:normalViewPr>
  <p:slideViewPr>
    <p:cSldViewPr snapToGrid="0">
      <p:cViewPr varScale="1">
        <p:scale>
          <a:sx n="59" d="100"/>
          <a:sy n="59" d="100"/>
        </p:scale>
        <p:origin x="9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pei Yan" userId="a12b1dbe-d58f-460e-ad06-a8153aa572e5" providerId="ADAL" clId="{48BB46AC-4644-42A8-ACF5-341F59965D04}"/>
    <pc:docChg chg="undo custSel addSld delSld modSld sldOrd">
      <pc:chgData name="Zhipei Yan" userId="a12b1dbe-d58f-460e-ad06-a8153aa572e5" providerId="ADAL" clId="{48BB46AC-4644-42A8-ACF5-341F59965D04}" dt="2019-07-08T13:49:09.730" v="4578" actId="1582"/>
      <pc:docMkLst>
        <pc:docMk/>
      </pc:docMkLst>
      <pc:sldChg chg="modSp">
        <pc:chgData name="Zhipei Yan" userId="a12b1dbe-d58f-460e-ad06-a8153aa572e5" providerId="ADAL" clId="{48BB46AC-4644-42A8-ACF5-341F59965D04}" dt="2019-07-08T08:58:31.090" v="4066" actId="20577"/>
        <pc:sldMkLst>
          <pc:docMk/>
          <pc:sldMk cId="3535384798" sldId="256"/>
        </pc:sldMkLst>
        <pc:spChg chg="mod">
          <ac:chgData name="Zhipei Yan" userId="a12b1dbe-d58f-460e-ad06-a8153aa572e5" providerId="ADAL" clId="{48BB46AC-4644-42A8-ACF5-341F59965D04}" dt="2019-07-08T08:58:31.090" v="4066" actId="20577"/>
          <ac:spMkLst>
            <pc:docMk/>
            <pc:sldMk cId="3535384798" sldId="256"/>
            <ac:spMk id="3" creationId="{B3281D6A-BBC7-4B90-96C6-A197C0ED8F7A}"/>
          </ac:spMkLst>
        </pc:spChg>
      </pc:sldChg>
      <pc:sldChg chg="modSp">
        <pc:chgData name="Zhipei Yan" userId="a12b1dbe-d58f-460e-ad06-a8153aa572e5" providerId="ADAL" clId="{48BB46AC-4644-42A8-ACF5-341F59965D04}" dt="2019-07-05T06:40:55.714" v="2894" actId="207"/>
        <pc:sldMkLst>
          <pc:docMk/>
          <pc:sldMk cId="3912946863" sldId="258"/>
        </pc:sldMkLst>
        <pc:spChg chg="mod">
          <ac:chgData name="Zhipei Yan" userId="a12b1dbe-d58f-460e-ad06-a8153aa572e5" providerId="ADAL" clId="{48BB46AC-4644-42A8-ACF5-341F59965D04}" dt="2019-07-05T06:40:41.764" v="2893" actId="207"/>
          <ac:spMkLst>
            <pc:docMk/>
            <pc:sldMk cId="3912946863" sldId="258"/>
            <ac:spMk id="15" creationId="{FC32C33B-915D-4661-B858-E4EF26A20BA6}"/>
          </ac:spMkLst>
        </pc:spChg>
        <pc:spChg chg="mod">
          <ac:chgData name="Zhipei Yan" userId="a12b1dbe-d58f-460e-ad06-a8153aa572e5" providerId="ADAL" clId="{48BB46AC-4644-42A8-ACF5-341F59965D04}" dt="2019-07-05T06:40:55.714" v="2894" actId="207"/>
          <ac:spMkLst>
            <pc:docMk/>
            <pc:sldMk cId="3912946863" sldId="258"/>
            <ac:spMk id="22" creationId="{97531862-8335-41AE-9634-128015C39773}"/>
          </ac:spMkLst>
        </pc:spChg>
        <pc:spChg chg="mod">
          <ac:chgData name="Zhipei Yan" userId="a12b1dbe-d58f-460e-ad06-a8153aa572e5" providerId="ADAL" clId="{48BB46AC-4644-42A8-ACF5-341F59965D04}" dt="2019-07-05T06:40:36.625" v="2892" actId="207"/>
          <ac:spMkLst>
            <pc:docMk/>
            <pc:sldMk cId="3912946863" sldId="258"/>
            <ac:spMk id="23" creationId="{2CC22AFA-D4E9-4D4A-90EB-ADBC56D8F917}"/>
          </ac:spMkLst>
        </pc:spChg>
      </pc:sldChg>
      <pc:sldChg chg="addSp delSp modSp ord">
        <pc:chgData name="Zhipei Yan" userId="a12b1dbe-d58f-460e-ad06-a8153aa572e5" providerId="ADAL" clId="{48BB46AC-4644-42A8-ACF5-341F59965D04}" dt="2019-07-08T11:03:19.803" v="4307" actId="20577"/>
        <pc:sldMkLst>
          <pc:docMk/>
          <pc:sldMk cId="740890756" sldId="260"/>
        </pc:sldMkLst>
        <pc:spChg chg="mod">
          <ac:chgData name="Zhipei Yan" userId="a12b1dbe-d58f-460e-ad06-a8153aa572e5" providerId="ADAL" clId="{48BB46AC-4644-42A8-ACF5-341F59965D04}" dt="2019-07-08T11:03:19.803" v="4307" actId="20577"/>
          <ac:spMkLst>
            <pc:docMk/>
            <pc:sldMk cId="740890756" sldId="260"/>
            <ac:spMk id="3" creationId="{0766E220-44C4-460E-AE94-A67E5A53238C}"/>
          </ac:spMkLst>
        </pc:spChg>
        <pc:spChg chg="del">
          <ac:chgData name="Zhipei Yan" userId="a12b1dbe-d58f-460e-ad06-a8153aa572e5" providerId="ADAL" clId="{48BB46AC-4644-42A8-ACF5-341F59965D04}" dt="2019-07-05T06:41:37.751" v="2895" actId="478"/>
          <ac:spMkLst>
            <pc:docMk/>
            <pc:sldMk cId="740890756" sldId="260"/>
            <ac:spMk id="4" creationId="{F202ADB3-7A23-46F3-9A06-9663E37F46DF}"/>
          </ac:spMkLst>
        </pc:spChg>
        <pc:spChg chg="del">
          <ac:chgData name="Zhipei Yan" userId="a12b1dbe-d58f-460e-ad06-a8153aa572e5" providerId="ADAL" clId="{48BB46AC-4644-42A8-ACF5-341F59965D04}" dt="2019-07-05T06:41:37.751" v="2895" actId="478"/>
          <ac:spMkLst>
            <pc:docMk/>
            <pc:sldMk cId="740890756" sldId="260"/>
            <ac:spMk id="13" creationId="{532E1AD1-DA7D-4185-BDDA-E80B98323B28}"/>
          </ac:spMkLst>
        </pc:spChg>
        <pc:spChg chg="del">
          <ac:chgData name="Zhipei Yan" userId="a12b1dbe-d58f-460e-ad06-a8153aa572e5" providerId="ADAL" clId="{48BB46AC-4644-42A8-ACF5-341F59965D04}" dt="2019-07-05T06:41:37.751" v="2895" actId="478"/>
          <ac:spMkLst>
            <pc:docMk/>
            <pc:sldMk cId="740890756" sldId="260"/>
            <ac:spMk id="14" creationId="{86F1A6AB-86FA-46CF-82FD-42972574B52E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15" creationId="{49C93351-225C-46F6-BC32-AFC7DCBDF5C3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18" creationId="{D38E2190-FE13-4970-8CB4-5527B5BBC44B}"/>
          </ac:spMkLst>
        </pc:spChg>
        <pc:spChg chg="add del mod">
          <ac:chgData name="Zhipei Yan" userId="a12b1dbe-d58f-460e-ad06-a8153aa572e5" providerId="ADAL" clId="{48BB46AC-4644-42A8-ACF5-341F59965D04}" dt="2019-07-05T06:41:59.682" v="2991" actId="478"/>
          <ac:spMkLst>
            <pc:docMk/>
            <pc:sldMk cId="740890756" sldId="260"/>
            <ac:spMk id="20" creationId="{9DA3A9EE-37A3-4C84-A4D9-9A5339FA49FE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22" creationId="{249770A0-307F-4991-9AE4-82A900E456A4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24" creationId="{F9DFBF75-9D8A-412C-9E5E-3F0876F37549}"/>
          </ac:spMkLst>
        </pc:spChg>
        <pc:spChg chg="del">
          <ac:chgData name="Zhipei Yan" userId="a12b1dbe-d58f-460e-ad06-a8153aa572e5" providerId="ADAL" clId="{48BB46AC-4644-42A8-ACF5-341F59965D04}" dt="2019-07-05T06:41:37.751" v="2895" actId="478"/>
          <ac:spMkLst>
            <pc:docMk/>
            <pc:sldMk cId="740890756" sldId="260"/>
            <ac:spMk id="25" creationId="{8A8EAB31-2C85-48DD-8A40-80052E6E0E7A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26" creationId="{FA100DA2-81E4-4B85-99C9-7EC22F144580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27" creationId="{7F0E7CAB-10D6-4B1F-8C30-035A1F151A92}"/>
          </ac:spMkLst>
        </pc:spChg>
        <pc:spChg chg="add mod">
          <ac:chgData name="Zhipei Yan" userId="a12b1dbe-d58f-460e-ad06-a8153aa572e5" providerId="ADAL" clId="{48BB46AC-4644-42A8-ACF5-341F59965D04}" dt="2019-07-05T06:41:51.512" v="2990" actId="1036"/>
          <ac:spMkLst>
            <pc:docMk/>
            <pc:sldMk cId="740890756" sldId="260"/>
            <ac:spMk id="28" creationId="{B0382DFB-E157-4549-AAE7-FA0DE51BD984}"/>
          </ac:spMkLst>
        </pc:spChg>
        <pc:cxnChg chg="del mod">
          <ac:chgData name="Zhipei Yan" userId="a12b1dbe-d58f-460e-ad06-a8153aa572e5" providerId="ADAL" clId="{48BB46AC-4644-42A8-ACF5-341F59965D04}" dt="2019-07-05T06:41:37.751" v="2895" actId="478"/>
          <ac:cxnSpMkLst>
            <pc:docMk/>
            <pc:sldMk cId="740890756" sldId="260"/>
            <ac:cxnSpMk id="16" creationId="{9DB23A80-4146-42E5-8577-307176A5BE88}"/>
          </ac:cxnSpMkLst>
        </pc:cxnChg>
        <pc:cxnChg chg="del mod">
          <ac:chgData name="Zhipei Yan" userId="a12b1dbe-d58f-460e-ad06-a8153aa572e5" providerId="ADAL" clId="{48BB46AC-4644-42A8-ACF5-341F59965D04}" dt="2019-07-05T06:41:37.751" v="2895" actId="478"/>
          <ac:cxnSpMkLst>
            <pc:docMk/>
            <pc:sldMk cId="740890756" sldId="260"/>
            <ac:cxnSpMk id="17" creationId="{982BADBC-7BA3-4594-8431-18BDA7CFFA71}"/>
          </ac:cxnSpMkLst>
        </pc:cxnChg>
        <pc:cxnChg chg="del mod">
          <ac:chgData name="Zhipei Yan" userId="a12b1dbe-d58f-460e-ad06-a8153aa572e5" providerId="ADAL" clId="{48BB46AC-4644-42A8-ACF5-341F59965D04}" dt="2019-07-05T06:41:37.751" v="2895" actId="478"/>
          <ac:cxnSpMkLst>
            <pc:docMk/>
            <pc:sldMk cId="740890756" sldId="260"/>
            <ac:cxnSpMk id="19" creationId="{FF3EB0C3-FB6D-49E8-BB5D-9604E54592E0}"/>
          </ac:cxnSpMkLst>
        </pc:cxnChg>
        <pc:cxnChg chg="del">
          <ac:chgData name="Zhipei Yan" userId="a12b1dbe-d58f-460e-ad06-a8153aa572e5" providerId="ADAL" clId="{48BB46AC-4644-42A8-ACF5-341F59965D04}" dt="2019-07-05T06:41:37.751" v="2895" actId="478"/>
          <ac:cxnSpMkLst>
            <pc:docMk/>
            <pc:sldMk cId="740890756" sldId="260"/>
            <ac:cxnSpMk id="21" creationId="{1A2DEE40-E768-47F0-9BE0-8BCF806A2934}"/>
          </ac:cxnSpMkLst>
        </pc:cxnChg>
        <pc:cxnChg chg="del">
          <ac:chgData name="Zhipei Yan" userId="a12b1dbe-d58f-460e-ad06-a8153aa572e5" providerId="ADAL" clId="{48BB46AC-4644-42A8-ACF5-341F59965D04}" dt="2019-07-05T06:41:37.751" v="2895" actId="478"/>
          <ac:cxnSpMkLst>
            <pc:docMk/>
            <pc:sldMk cId="740890756" sldId="260"/>
            <ac:cxnSpMk id="23" creationId="{EC32497C-BA1F-4499-A464-3D3E9A3E990D}"/>
          </ac:cxnSpMkLst>
        </pc:cxnChg>
        <pc:cxnChg chg="add mod">
          <ac:chgData name="Zhipei Yan" userId="a12b1dbe-d58f-460e-ad06-a8153aa572e5" providerId="ADAL" clId="{48BB46AC-4644-42A8-ACF5-341F59965D04}" dt="2019-07-05T06:41:51.512" v="2990" actId="1036"/>
          <ac:cxnSpMkLst>
            <pc:docMk/>
            <pc:sldMk cId="740890756" sldId="260"/>
            <ac:cxnSpMk id="29" creationId="{6D9FB11A-CC17-46DF-9BE9-B460EDE23025}"/>
          </ac:cxnSpMkLst>
        </pc:cxnChg>
        <pc:cxnChg chg="add mod">
          <ac:chgData name="Zhipei Yan" userId="a12b1dbe-d58f-460e-ad06-a8153aa572e5" providerId="ADAL" clId="{48BB46AC-4644-42A8-ACF5-341F59965D04}" dt="2019-07-05T06:41:51.512" v="2990" actId="1036"/>
          <ac:cxnSpMkLst>
            <pc:docMk/>
            <pc:sldMk cId="740890756" sldId="260"/>
            <ac:cxnSpMk id="30" creationId="{AA957E0B-84EC-4DA6-812F-B729E0AE4CC4}"/>
          </ac:cxnSpMkLst>
        </pc:cxnChg>
        <pc:cxnChg chg="add mod">
          <ac:chgData name="Zhipei Yan" userId="a12b1dbe-d58f-460e-ad06-a8153aa572e5" providerId="ADAL" clId="{48BB46AC-4644-42A8-ACF5-341F59965D04}" dt="2019-07-05T06:41:51.512" v="2990" actId="1036"/>
          <ac:cxnSpMkLst>
            <pc:docMk/>
            <pc:sldMk cId="740890756" sldId="260"/>
            <ac:cxnSpMk id="31" creationId="{15E4A7FB-937C-422E-9F27-C07D1A885947}"/>
          </ac:cxnSpMkLst>
        </pc:cxnChg>
      </pc:sldChg>
      <pc:sldChg chg="addSp delSp modSp modAnim">
        <pc:chgData name="Zhipei Yan" userId="a12b1dbe-d58f-460e-ad06-a8153aa572e5" providerId="ADAL" clId="{48BB46AC-4644-42A8-ACF5-341F59965D04}" dt="2019-07-08T11:12:09.765" v="4395"/>
        <pc:sldMkLst>
          <pc:docMk/>
          <pc:sldMk cId="2476323559" sldId="264"/>
        </pc:sldMkLst>
        <pc:spChg chg="mod">
          <ac:chgData name="Zhipei Yan" userId="a12b1dbe-d58f-460e-ad06-a8153aa572e5" providerId="ADAL" clId="{48BB46AC-4644-42A8-ACF5-341F59965D04}" dt="2019-07-08T11:09:44.267" v="4377" actId="6549"/>
          <ac:spMkLst>
            <pc:docMk/>
            <pc:sldMk cId="2476323559" sldId="264"/>
            <ac:spMk id="2" creationId="{7F041949-8517-431E-9F4D-1D865938ACD0}"/>
          </ac:spMkLst>
        </pc:spChg>
        <pc:spChg chg="add mod">
          <ac:chgData name="Zhipei Yan" userId="a12b1dbe-d58f-460e-ad06-a8153aa572e5" providerId="ADAL" clId="{48BB46AC-4644-42A8-ACF5-341F59965D04}" dt="2019-07-08T11:10:40.517" v="4381" actId="1076"/>
          <ac:spMkLst>
            <pc:docMk/>
            <pc:sldMk cId="2476323559" sldId="264"/>
            <ac:spMk id="3" creationId="{BE692D8C-1596-4FB2-B466-A3CCF9E0D084}"/>
          </ac:spMkLst>
        </pc:spChg>
        <pc:spChg chg="del">
          <ac:chgData name="Zhipei Yan" userId="a12b1dbe-d58f-460e-ad06-a8153aa572e5" providerId="ADAL" clId="{48BB46AC-4644-42A8-ACF5-341F59965D04}" dt="2019-07-05T04:44:57.627" v="2002" actId="478"/>
          <ac:spMkLst>
            <pc:docMk/>
            <pc:sldMk cId="2476323559" sldId="264"/>
            <ac:spMk id="3" creationId="{DDDCD0EC-BBA5-48E6-AACD-C57049B55BD6}"/>
          </ac:spMkLst>
        </pc:spChg>
        <pc:spChg chg="add mod">
          <ac:chgData name="Zhipei Yan" userId="a12b1dbe-d58f-460e-ad06-a8153aa572e5" providerId="ADAL" clId="{48BB46AC-4644-42A8-ACF5-341F59965D04}" dt="2019-07-08T11:11:21.856" v="4392" actId="1076"/>
          <ac:spMkLst>
            <pc:docMk/>
            <pc:sldMk cId="2476323559" sldId="264"/>
            <ac:spMk id="4" creationId="{1497454D-F277-4234-BEC1-00DFA729B7E9}"/>
          </ac:spMkLst>
        </pc:spChg>
        <pc:spChg chg="add mod or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5" creationId="{9F32BB53-AEEC-44E4-BC90-00E3A45A9251}"/>
          </ac:spMkLst>
        </pc:spChg>
        <pc:spChg chg="del">
          <ac:chgData name="Zhipei Yan" userId="a12b1dbe-d58f-460e-ad06-a8153aa572e5" providerId="ADAL" clId="{48BB46AC-4644-42A8-ACF5-341F59965D04}" dt="2019-07-05T04:37:51.771" v="1993" actId="478"/>
          <ac:spMkLst>
            <pc:docMk/>
            <pc:sldMk cId="2476323559" sldId="264"/>
            <ac:spMk id="19" creationId="{4F1760EC-27CA-46DF-9287-CB047CA4BF96}"/>
          </ac:spMkLst>
        </pc:spChg>
        <pc:spChg chg="mod">
          <ac:chgData name="Zhipei Yan" userId="a12b1dbe-d58f-460e-ad06-a8153aa572e5" providerId="ADAL" clId="{48BB46AC-4644-42A8-ACF5-341F59965D04}" dt="2019-07-08T11:07:37.303" v="4318" actId="1076"/>
          <ac:spMkLst>
            <pc:docMk/>
            <pc:sldMk cId="2476323559" sldId="264"/>
            <ac:spMk id="21" creationId="{01D1E2CC-0D02-4419-8C59-0D7F45DC4F90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22" creationId="{9B0E8D59-2560-49D6-8FB9-C9207803E1C0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23" creationId="{FB339288-6BE6-49F9-B27C-302D7A61DD37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24" creationId="{45547EF4-D856-475D-A333-658E974EBB8E}"/>
          </ac:spMkLst>
        </pc:spChg>
        <pc:spChg chg="mod">
          <ac:chgData name="Zhipei Yan" userId="a12b1dbe-d58f-460e-ad06-a8153aa572e5" providerId="ADAL" clId="{48BB46AC-4644-42A8-ACF5-341F59965D04}" dt="2019-07-08T11:08:58.824" v="4373" actId="1076"/>
          <ac:spMkLst>
            <pc:docMk/>
            <pc:sldMk cId="2476323559" sldId="264"/>
            <ac:spMk id="25" creationId="{BE8E66B9-CEF9-4540-844A-E651A4350229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36" creationId="{CEB0CB02-7B3F-429F-A927-DD723047EDC3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37" creationId="{0ED52420-EBE9-4F49-B1D1-DD690F9E1F1F}"/>
          </ac:spMkLst>
        </pc:spChg>
        <pc:spChg chg="mod">
          <ac:chgData name="Zhipei Yan" userId="a12b1dbe-d58f-460e-ad06-a8153aa572e5" providerId="ADAL" clId="{48BB46AC-4644-42A8-ACF5-341F59965D04}" dt="2019-07-08T11:08:52.205" v="4372" actId="1038"/>
          <ac:spMkLst>
            <pc:docMk/>
            <pc:sldMk cId="2476323559" sldId="264"/>
            <ac:spMk id="38" creationId="{31E7F0A6-F801-4C50-9B8E-E1776D63D87C}"/>
          </ac:spMkLst>
        </pc:spChg>
        <pc:spChg chg="add mod">
          <ac:chgData name="Zhipei Yan" userId="a12b1dbe-d58f-460e-ad06-a8153aa572e5" providerId="ADAL" clId="{48BB46AC-4644-42A8-ACF5-341F59965D04}" dt="2019-07-08T11:09:02.449" v="4374" actId="1076"/>
          <ac:spMkLst>
            <pc:docMk/>
            <pc:sldMk cId="2476323559" sldId="264"/>
            <ac:spMk id="39" creationId="{247DBAE6-C9EC-4351-927A-CE62FF726BB1}"/>
          </ac:spMkLst>
        </pc:spChg>
        <pc:grpChg chg="mod">
          <ac:chgData name="Zhipei Yan" userId="a12b1dbe-d58f-460e-ad06-a8153aa572e5" providerId="ADAL" clId="{48BB46AC-4644-42A8-ACF5-341F59965D04}" dt="2019-07-08T11:08:52.205" v="4372" actId="1038"/>
          <ac:grpSpMkLst>
            <pc:docMk/>
            <pc:sldMk cId="2476323559" sldId="264"/>
            <ac:grpSpMk id="26" creationId="{92DBC819-247F-409E-B546-9827F3AF76C1}"/>
          </ac:grpSpMkLst>
        </pc:grpChg>
        <pc:cxnChg chg="mod">
          <ac:chgData name="Zhipei Yan" userId="a12b1dbe-d58f-460e-ad06-a8153aa572e5" providerId="ADAL" clId="{48BB46AC-4644-42A8-ACF5-341F59965D04}" dt="2019-07-05T04:35:47.332" v="1973" actId="14100"/>
          <ac:cxnSpMkLst>
            <pc:docMk/>
            <pc:sldMk cId="2476323559" sldId="264"/>
            <ac:cxnSpMk id="34" creationId="{732BAD77-B3A1-44FA-A966-E23B3685FB07}"/>
          </ac:cxnSpMkLst>
        </pc:cxnChg>
        <pc:cxnChg chg="mod">
          <ac:chgData name="Zhipei Yan" userId="a12b1dbe-d58f-460e-ad06-a8153aa572e5" providerId="ADAL" clId="{48BB46AC-4644-42A8-ACF5-341F59965D04}" dt="2019-07-08T06:23:46.382" v="3504" actId="14100"/>
          <ac:cxnSpMkLst>
            <pc:docMk/>
            <pc:sldMk cId="2476323559" sldId="264"/>
            <ac:cxnSpMk id="35" creationId="{C4A7F8FB-550D-49EF-87D7-F1EC2A8A4B0D}"/>
          </ac:cxnSpMkLst>
        </pc:cxnChg>
      </pc:sldChg>
      <pc:sldChg chg="addSp delSp modSp">
        <pc:chgData name="Zhipei Yan" userId="a12b1dbe-d58f-460e-ad06-a8153aa572e5" providerId="ADAL" clId="{48BB46AC-4644-42A8-ACF5-341F59965D04}" dt="2019-07-05T04:59:21.389" v="2150" actId="1036"/>
        <pc:sldMkLst>
          <pc:docMk/>
          <pc:sldMk cId="32469320" sldId="266"/>
        </pc:sldMkLst>
        <pc:spChg chg="mod">
          <ac:chgData name="Zhipei Yan" userId="a12b1dbe-d58f-460e-ad06-a8153aa572e5" providerId="ADAL" clId="{48BB46AC-4644-42A8-ACF5-341F59965D04}" dt="2019-07-05T04:49:25.670" v="2043" actId="5793"/>
          <ac:spMkLst>
            <pc:docMk/>
            <pc:sldMk cId="32469320" sldId="266"/>
            <ac:spMk id="3" creationId="{C6378CA7-30BA-46C9-B44C-3C11DAB0A935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6" creationId="{C63F6DD9-6CBB-45DE-9656-498527DDAF0D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7" creationId="{8B9257E6-D83B-427A-9FBD-8B9431135F7F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8" creationId="{514A0106-AF15-45A5-B389-9989C6E4DA70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10" creationId="{B653DD42-5401-4DE9-9890-7ADCBCA88709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16" creationId="{0EAE0472-E9F4-4E52-BAEB-6D6DE83A5A37}"/>
          </ac:spMkLst>
        </pc:spChg>
        <pc:spChg chg="del">
          <ac:chgData name="Zhipei Yan" userId="a12b1dbe-d58f-460e-ad06-a8153aa572e5" providerId="ADAL" clId="{48BB46AC-4644-42A8-ACF5-341F59965D04}" dt="2019-07-05T04:53:21.386" v="2068" actId="478"/>
          <ac:spMkLst>
            <pc:docMk/>
            <pc:sldMk cId="32469320" sldId="266"/>
            <ac:spMk id="17" creationId="{00EC760A-A74E-4600-9B2F-21955943A2DB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0" creationId="{2413CD28-7961-49BD-A62B-17AA6B2ABAD2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1" creationId="{1239DFCC-6958-40AA-85C9-78C49C4AC1DE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2" creationId="{B1AD67BC-0F58-40F2-951C-2DC4CE8256FF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3" creationId="{C39F3494-4170-4308-A78D-70B8423E8D4E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4" creationId="{4E707340-C7C2-4E04-B833-D658204CF0F2}"/>
          </ac:spMkLst>
        </pc:spChg>
        <pc:spChg chg="add mod">
          <ac:chgData name="Zhipei Yan" userId="a12b1dbe-d58f-460e-ad06-a8153aa572e5" providerId="ADAL" clId="{48BB46AC-4644-42A8-ACF5-341F59965D04}" dt="2019-07-05T04:53:27.137" v="2113" actId="1036"/>
          <ac:spMkLst>
            <pc:docMk/>
            <pc:sldMk cId="32469320" sldId="266"/>
            <ac:spMk id="25" creationId="{42B390F7-0C53-4C75-A457-BC3706A5B269}"/>
          </ac:spMkLst>
        </pc:spChg>
        <pc:spChg chg="add mod">
          <ac:chgData name="Zhipei Yan" userId="a12b1dbe-d58f-460e-ad06-a8153aa572e5" providerId="ADAL" clId="{48BB46AC-4644-42A8-ACF5-341F59965D04}" dt="2019-07-05T04:59:21.389" v="2150" actId="1036"/>
          <ac:spMkLst>
            <pc:docMk/>
            <pc:sldMk cId="32469320" sldId="266"/>
            <ac:spMk id="34" creationId="{18D93DC2-38EB-4FA1-ADED-936F18E2AB1C}"/>
          </ac:spMkLst>
        </pc:spChg>
        <pc:grpChg chg="del">
          <ac:chgData name="Zhipei Yan" userId="a12b1dbe-d58f-460e-ad06-a8153aa572e5" providerId="ADAL" clId="{48BB46AC-4644-42A8-ACF5-341F59965D04}" dt="2019-07-05T04:53:21.386" v="2068" actId="478"/>
          <ac:grpSpMkLst>
            <pc:docMk/>
            <pc:sldMk cId="32469320" sldId="266"/>
            <ac:grpSpMk id="19" creationId="{78128077-78BE-4C79-9947-813DCC243F94}"/>
          </ac:grpSpMkLst>
        </pc:grp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26" creationId="{906B6439-355D-4FD7-BEAF-BE593C31B896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27" creationId="{A4034C44-DB68-439F-AC60-8B1F2F4EFDBF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28" creationId="{0CC3BF2B-33E4-49CE-A37C-2A1D1AAC90F3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29" creationId="{E922922D-339C-490C-A358-6670E6DD0EF2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30" creationId="{E61C0F22-CCCD-431F-82AC-71799758C839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31" creationId="{69CA1291-E514-4514-A947-779E0DB92EE9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32" creationId="{393960BD-A7BF-40A8-A5BC-C66BBE4F549F}"/>
          </ac:cxnSpMkLst>
        </pc:cxnChg>
        <pc:cxnChg chg="add mod">
          <ac:chgData name="Zhipei Yan" userId="a12b1dbe-d58f-460e-ad06-a8153aa572e5" providerId="ADAL" clId="{48BB46AC-4644-42A8-ACF5-341F59965D04}" dt="2019-07-05T04:53:27.137" v="2113" actId="1036"/>
          <ac:cxnSpMkLst>
            <pc:docMk/>
            <pc:sldMk cId="32469320" sldId="266"/>
            <ac:cxnSpMk id="33" creationId="{75A31568-E38E-47E8-853C-38659291EBAD}"/>
          </ac:cxnSpMkLst>
        </pc:cxnChg>
      </pc:sldChg>
      <pc:sldChg chg="modSp modAnim">
        <pc:chgData name="Zhipei Yan" userId="a12b1dbe-d58f-460e-ad06-a8153aa572e5" providerId="ADAL" clId="{48BB46AC-4644-42A8-ACF5-341F59965D04}" dt="2019-07-08T11:17:00.172" v="4445"/>
        <pc:sldMkLst>
          <pc:docMk/>
          <pc:sldMk cId="1025664907" sldId="268"/>
        </pc:sldMkLst>
        <pc:spChg chg="mod">
          <ac:chgData name="Zhipei Yan" userId="a12b1dbe-d58f-460e-ad06-a8153aa572e5" providerId="ADAL" clId="{48BB46AC-4644-42A8-ACF5-341F59965D04}" dt="2019-07-08T06:35:47.812" v="3632" actId="20577"/>
          <ac:spMkLst>
            <pc:docMk/>
            <pc:sldMk cId="1025664907" sldId="268"/>
            <ac:spMk id="2" creationId="{CA8252B2-D4DD-44EC-A98C-2D9FFD30C38C}"/>
          </ac:spMkLst>
        </pc:spChg>
      </pc:sldChg>
      <pc:sldChg chg="modSp ord">
        <pc:chgData name="Zhipei Yan" userId="a12b1dbe-d58f-460e-ad06-a8153aa572e5" providerId="ADAL" clId="{48BB46AC-4644-42A8-ACF5-341F59965D04}" dt="2019-07-08T07:21:35.673" v="3742" actId="5793"/>
        <pc:sldMkLst>
          <pc:docMk/>
          <pc:sldMk cId="2470892422" sldId="270"/>
        </pc:sldMkLst>
        <pc:spChg chg="mod">
          <ac:chgData name="Zhipei Yan" userId="a12b1dbe-d58f-460e-ad06-a8153aa572e5" providerId="ADAL" clId="{48BB46AC-4644-42A8-ACF5-341F59965D04}" dt="2019-07-08T07:21:35.673" v="3742" actId="5793"/>
          <ac:spMkLst>
            <pc:docMk/>
            <pc:sldMk cId="2470892422" sldId="270"/>
            <ac:spMk id="3" creationId="{47936880-3AC9-4B27-B957-0945EE8AEB93}"/>
          </ac:spMkLst>
        </pc:spChg>
      </pc:sldChg>
      <pc:sldChg chg="addSp delSp modSp">
        <pc:chgData name="Zhipei Yan" userId="a12b1dbe-d58f-460e-ad06-a8153aa572e5" providerId="ADAL" clId="{48BB46AC-4644-42A8-ACF5-341F59965D04}" dt="2019-07-05T06:38:44.940" v="2823" actId="1076"/>
        <pc:sldMkLst>
          <pc:docMk/>
          <pc:sldMk cId="4097700969" sldId="271"/>
        </pc:sldMkLst>
        <pc:spChg chg="mod">
          <ac:chgData name="Zhipei Yan" userId="a12b1dbe-d58f-460e-ad06-a8153aa572e5" providerId="ADAL" clId="{48BB46AC-4644-42A8-ACF5-341F59965D04}" dt="2019-07-05T05:50:22.405" v="2201"/>
          <ac:spMkLst>
            <pc:docMk/>
            <pc:sldMk cId="4097700969" sldId="271"/>
            <ac:spMk id="2" creationId="{DEE11F79-F30F-4CCF-ACB6-054AD78049A7}"/>
          </ac:spMkLst>
        </pc:spChg>
        <pc:spChg chg="del">
          <ac:chgData name="Zhipei Yan" userId="a12b1dbe-d58f-460e-ad06-a8153aa572e5" providerId="ADAL" clId="{48BB46AC-4644-42A8-ACF5-341F59965D04}" dt="2019-07-05T05:49:31.323" v="2192" actId="478"/>
          <ac:spMkLst>
            <pc:docMk/>
            <pc:sldMk cId="4097700969" sldId="271"/>
            <ac:spMk id="3" creationId="{F8D4CF8D-749F-42B9-9C5F-3F56D9CA11B0}"/>
          </ac:spMkLst>
        </pc:spChg>
        <pc:spChg chg="mod">
          <ac:chgData name="Zhipei Yan" userId="a12b1dbe-d58f-460e-ad06-a8153aa572e5" providerId="ADAL" clId="{48BB46AC-4644-42A8-ACF5-341F59965D04}" dt="2019-07-05T06:38:08.058" v="2789" actId="1035"/>
          <ac:spMkLst>
            <pc:docMk/>
            <pc:sldMk cId="4097700969" sldId="271"/>
            <ac:spMk id="5" creationId="{60C34F10-985F-4723-98CB-BD9E3861D972}"/>
          </ac:spMkLst>
        </pc:spChg>
        <pc:spChg chg="mod">
          <ac:chgData name="Zhipei Yan" userId="a12b1dbe-d58f-460e-ad06-a8153aa572e5" providerId="ADAL" clId="{48BB46AC-4644-42A8-ACF5-341F59965D04}" dt="2019-07-05T06:38:08.058" v="2789" actId="1035"/>
          <ac:spMkLst>
            <pc:docMk/>
            <pc:sldMk cId="4097700969" sldId="271"/>
            <ac:spMk id="6" creationId="{C6D83C02-13AC-4F24-A7C8-6A1D008DE5D9}"/>
          </ac:spMkLst>
        </pc:spChg>
        <pc:spChg chg="mod">
          <ac:chgData name="Zhipei Yan" userId="a12b1dbe-d58f-460e-ad06-a8153aa572e5" providerId="ADAL" clId="{48BB46AC-4644-42A8-ACF5-341F59965D04}" dt="2019-07-05T06:38:44.940" v="2823" actId="1076"/>
          <ac:spMkLst>
            <pc:docMk/>
            <pc:sldMk cId="4097700969" sldId="271"/>
            <ac:spMk id="9" creationId="{3ACBCEE6-0B3E-4C2A-9DF0-BD45551B4100}"/>
          </ac:spMkLst>
        </pc:spChg>
        <pc:spChg chg="mod">
          <ac:chgData name="Zhipei Yan" userId="a12b1dbe-d58f-460e-ad06-a8153aa572e5" providerId="ADAL" clId="{48BB46AC-4644-42A8-ACF5-341F59965D04}" dt="2019-07-05T06:38:39.066" v="2822" actId="1076"/>
          <ac:spMkLst>
            <pc:docMk/>
            <pc:sldMk cId="4097700969" sldId="271"/>
            <ac:spMk id="10" creationId="{C03B9BD5-E6C0-4D14-85A0-AD705B7FE09E}"/>
          </ac:spMkLst>
        </pc:spChg>
        <pc:spChg chg="add del mod">
          <ac:chgData name="Zhipei Yan" userId="a12b1dbe-d58f-460e-ad06-a8153aa572e5" providerId="ADAL" clId="{48BB46AC-4644-42A8-ACF5-341F59965D04}" dt="2019-07-05T05:49:36.806" v="2193" actId="478"/>
          <ac:spMkLst>
            <pc:docMk/>
            <pc:sldMk cId="4097700969" sldId="271"/>
            <ac:spMk id="13" creationId="{B8103F56-C974-409D-B82C-556EC2FAD9F2}"/>
          </ac:spMkLst>
        </pc:spChg>
        <pc:spChg chg="mod">
          <ac:chgData name="Zhipei Yan" userId="a12b1dbe-d58f-460e-ad06-a8153aa572e5" providerId="ADAL" clId="{48BB46AC-4644-42A8-ACF5-341F59965D04}" dt="2019-07-05T06:38:22.726" v="2818" actId="1076"/>
          <ac:spMkLst>
            <pc:docMk/>
            <pc:sldMk cId="4097700969" sldId="271"/>
            <ac:spMk id="14" creationId="{6DF18921-30BB-44BC-9BA7-031BC9A8828E}"/>
          </ac:spMkLst>
        </pc:spChg>
        <pc:spChg chg="mod">
          <ac:chgData name="Zhipei Yan" userId="a12b1dbe-d58f-460e-ad06-a8153aa572e5" providerId="ADAL" clId="{48BB46AC-4644-42A8-ACF5-341F59965D04}" dt="2019-07-05T06:38:08.058" v="2789" actId="1035"/>
          <ac:spMkLst>
            <pc:docMk/>
            <pc:sldMk cId="4097700969" sldId="271"/>
            <ac:spMk id="15" creationId="{6E7661EA-1FA9-48FA-B831-6011F4D09A67}"/>
          </ac:spMkLst>
        </pc:spChg>
        <pc:spChg chg="mod">
          <ac:chgData name="Zhipei Yan" userId="a12b1dbe-d58f-460e-ad06-a8153aa572e5" providerId="ADAL" clId="{48BB46AC-4644-42A8-ACF5-341F59965D04}" dt="2019-07-05T06:38:14.807" v="2817" actId="1035"/>
          <ac:spMkLst>
            <pc:docMk/>
            <pc:sldMk cId="4097700969" sldId="271"/>
            <ac:spMk id="17" creationId="{4A3461E4-71E8-44A5-ADEF-797E15DC87BB}"/>
          </ac:spMkLst>
        </pc:spChg>
        <pc:spChg chg="mod">
          <ac:chgData name="Zhipei Yan" userId="a12b1dbe-d58f-460e-ad06-a8153aa572e5" providerId="ADAL" clId="{48BB46AC-4644-42A8-ACF5-341F59965D04}" dt="2019-07-05T06:38:14.807" v="2817" actId="1035"/>
          <ac:spMkLst>
            <pc:docMk/>
            <pc:sldMk cId="4097700969" sldId="271"/>
            <ac:spMk id="18" creationId="{D9FCB1E4-A593-46A8-9ED6-D19E16E040A7}"/>
          </ac:spMkLst>
        </pc:spChg>
        <pc:spChg chg="mod">
          <ac:chgData name="Zhipei Yan" userId="a12b1dbe-d58f-460e-ad06-a8153aa572e5" providerId="ADAL" clId="{48BB46AC-4644-42A8-ACF5-341F59965D04}" dt="2019-07-05T06:38:14.807" v="2817" actId="1035"/>
          <ac:spMkLst>
            <pc:docMk/>
            <pc:sldMk cId="4097700969" sldId="271"/>
            <ac:spMk id="22" creationId="{0967B851-A35C-4251-9D9A-AE705AAE451D}"/>
          </ac:spMkLst>
        </pc:spChg>
        <pc:spChg chg="mod">
          <ac:chgData name="Zhipei Yan" userId="a12b1dbe-d58f-460e-ad06-a8153aa572e5" providerId="ADAL" clId="{48BB46AC-4644-42A8-ACF5-341F59965D04}" dt="2019-07-05T06:38:35.317" v="2821" actId="1076"/>
          <ac:spMkLst>
            <pc:docMk/>
            <pc:sldMk cId="4097700969" sldId="271"/>
            <ac:spMk id="23" creationId="{97EEDC9A-AE2D-4FFC-92C5-892D4D64AD12}"/>
          </ac:spMkLst>
        </pc:spChg>
        <pc:spChg chg="mod">
          <ac:chgData name="Zhipei Yan" userId="a12b1dbe-d58f-460e-ad06-a8153aa572e5" providerId="ADAL" clId="{48BB46AC-4644-42A8-ACF5-341F59965D04}" dt="2019-07-05T06:38:29.006" v="2820" actId="1076"/>
          <ac:spMkLst>
            <pc:docMk/>
            <pc:sldMk cId="4097700969" sldId="271"/>
            <ac:spMk id="24" creationId="{95E2EEBE-172D-4B40-ABE0-02F0DFC2BE15}"/>
          </ac:spMkLst>
        </pc:spChg>
        <pc:spChg chg="add del mod">
          <ac:chgData name="Zhipei Yan" userId="a12b1dbe-d58f-460e-ad06-a8153aa572e5" providerId="ADAL" clId="{48BB46AC-4644-42A8-ACF5-341F59965D04}" dt="2019-07-05T05:50:25.154" v="2202" actId="478"/>
          <ac:spMkLst>
            <pc:docMk/>
            <pc:sldMk cId="4097700969" sldId="271"/>
            <ac:spMk id="25" creationId="{735480B6-E86A-4EEE-ADAA-8557165A81E4}"/>
          </ac:spMkLst>
        </pc:spChg>
        <pc:cxnChg chg="mod">
          <ac:chgData name="Zhipei Yan" userId="a12b1dbe-d58f-460e-ad06-a8153aa572e5" providerId="ADAL" clId="{48BB46AC-4644-42A8-ACF5-341F59965D04}" dt="2019-07-05T06:38:08.058" v="2789" actId="1035"/>
          <ac:cxnSpMkLst>
            <pc:docMk/>
            <pc:sldMk cId="4097700969" sldId="271"/>
            <ac:cxnSpMk id="4" creationId="{BDACE32A-386D-45C7-9DF7-3A8A4FA64878}"/>
          </ac:cxnSpMkLst>
        </pc:cxnChg>
        <pc:cxnChg chg="mod">
          <ac:chgData name="Zhipei Yan" userId="a12b1dbe-d58f-460e-ad06-a8153aa572e5" providerId="ADAL" clId="{48BB46AC-4644-42A8-ACF5-341F59965D04}" dt="2019-07-05T06:38:08.058" v="2789" actId="1035"/>
          <ac:cxnSpMkLst>
            <pc:docMk/>
            <pc:sldMk cId="4097700969" sldId="271"/>
            <ac:cxnSpMk id="7" creationId="{0050F228-337B-485B-AFA8-C87B1C52CF50}"/>
          </ac:cxnSpMkLst>
        </pc:cxnChg>
        <pc:cxnChg chg="mod">
          <ac:chgData name="Zhipei Yan" userId="a12b1dbe-d58f-460e-ad06-a8153aa572e5" providerId="ADAL" clId="{48BB46AC-4644-42A8-ACF5-341F59965D04}" dt="2019-07-05T06:38:08.058" v="2789" actId="1035"/>
          <ac:cxnSpMkLst>
            <pc:docMk/>
            <pc:sldMk cId="4097700969" sldId="271"/>
            <ac:cxnSpMk id="8" creationId="{6F3C2311-FCE0-465D-A9EF-735ADFC352A4}"/>
          </ac:cxnSpMkLst>
        </pc:cxnChg>
        <pc:cxnChg chg="mod">
          <ac:chgData name="Zhipei Yan" userId="a12b1dbe-d58f-460e-ad06-a8153aa572e5" providerId="ADAL" clId="{48BB46AC-4644-42A8-ACF5-341F59965D04}" dt="2019-07-05T06:38:08.058" v="2789" actId="1035"/>
          <ac:cxnSpMkLst>
            <pc:docMk/>
            <pc:sldMk cId="4097700969" sldId="271"/>
            <ac:cxnSpMk id="12" creationId="{0DFA2566-6A6A-411A-A840-4EAF7195DC83}"/>
          </ac:cxnSpMkLst>
        </pc:cxnChg>
        <pc:cxnChg chg="mod">
          <ac:chgData name="Zhipei Yan" userId="a12b1dbe-d58f-460e-ad06-a8153aa572e5" providerId="ADAL" clId="{48BB46AC-4644-42A8-ACF5-341F59965D04}" dt="2019-07-05T06:38:14.807" v="2817" actId="1035"/>
          <ac:cxnSpMkLst>
            <pc:docMk/>
            <pc:sldMk cId="4097700969" sldId="271"/>
            <ac:cxnSpMk id="16" creationId="{1F0B136F-7482-467B-9AD0-608C02E149BC}"/>
          </ac:cxnSpMkLst>
        </pc:cxnChg>
        <pc:cxnChg chg="mod">
          <ac:chgData name="Zhipei Yan" userId="a12b1dbe-d58f-460e-ad06-a8153aa572e5" providerId="ADAL" clId="{48BB46AC-4644-42A8-ACF5-341F59965D04}" dt="2019-07-05T06:38:14.807" v="2817" actId="1035"/>
          <ac:cxnSpMkLst>
            <pc:docMk/>
            <pc:sldMk cId="4097700969" sldId="271"/>
            <ac:cxnSpMk id="19" creationId="{F5238BCF-743D-42CE-95BD-9E8A39B6BEFF}"/>
          </ac:cxnSpMkLst>
        </pc:cxnChg>
        <pc:cxnChg chg="mod">
          <ac:chgData name="Zhipei Yan" userId="a12b1dbe-d58f-460e-ad06-a8153aa572e5" providerId="ADAL" clId="{48BB46AC-4644-42A8-ACF5-341F59965D04}" dt="2019-07-05T06:38:14.807" v="2817" actId="1035"/>
          <ac:cxnSpMkLst>
            <pc:docMk/>
            <pc:sldMk cId="4097700969" sldId="271"/>
            <ac:cxnSpMk id="20" creationId="{E980E78C-6F23-4DA1-B601-BD88A38AA6CE}"/>
          </ac:cxnSpMkLst>
        </pc:cxnChg>
      </pc:sldChg>
      <pc:sldChg chg="addSp delSp modSp del">
        <pc:chgData name="Zhipei Yan" userId="a12b1dbe-d58f-460e-ad06-a8153aa572e5" providerId="ADAL" clId="{48BB46AC-4644-42A8-ACF5-341F59965D04}" dt="2019-07-08T08:22:03.451" v="3876" actId="2696"/>
        <pc:sldMkLst>
          <pc:docMk/>
          <pc:sldMk cId="957091778" sldId="276"/>
        </pc:sldMkLst>
        <pc:spChg chg="del">
          <ac:chgData name="Zhipei Yan" userId="a12b1dbe-d58f-460e-ad06-a8153aa572e5" providerId="ADAL" clId="{48BB46AC-4644-42A8-ACF5-341F59965D04}" dt="2019-07-08T07:36:44.370" v="3765" actId="478"/>
          <ac:spMkLst>
            <pc:docMk/>
            <pc:sldMk cId="957091778" sldId="276"/>
            <ac:spMk id="2" creationId="{DEE11F79-F30F-4CCF-ACB6-054AD78049A7}"/>
          </ac:spMkLst>
        </pc:spChg>
        <pc:spChg chg="add mod">
          <ac:chgData name="Zhipei Yan" userId="a12b1dbe-d58f-460e-ad06-a8153aa572e5" providerId="ADAL" clId="{48BB46AC-4644-42A8-ACF5-341F59965D04}" dt="2019-07-08T07:37:09.836" v="3772" actId="20577"/>
          <ac:spMkLst>
            <pc:docMk/>
            <pc:sldMk cId="957091778" sldId="276"/>
            <ac:spMk id="4" creationId="{4EF6C9E6-4935-48F2-B853-A52443401308}"/>
          </ac:spMkLst>
        </pc:spChg>
        <pc:spChg chg="add mod">
          <ac:chgData name="Zhipei Yan" userId="a12b1dbe-d58f-460e-ad06-a8153aa572e5" providerId="ADAL" clId="{48BB46AC-4644-42A8-ACF5-341F59965D04}" dt="2019-07-05T05:45:59.634" v="2156" actId="1076"/>
          <ac:spMkLst>
            <pc:docMk/>
            <pc:sldMk cId="957091778" sldId="276"/>
            <ac:spMk id="5" creationId="{E47EE01F-4083-40E1-B5C8-6AFFFB32E1E2}"/>
          </ac:spMkLst>
        </pc:spChg>
        <pc:spChg chg="add">
          <ac:chgData name="Zhipei Yan" userId="a12b1dbe-d58f-460e-ad06-a8153aa572e5" providerId="ADAL" clId="{48BB46AC-4644-42A8-ACF5-341F59965D04}" dt="2019-07-08T07:36:33.918" v="3760"/>
          <ac:spMkLst>
            <pc:docMk/>
            <pc:sldMk cId="957091778" sldId="276"/>
            <ac:spMk id="7" creationId="{F5F1D6B8-0EAF-461C-8848-610A56D0B039}"/>
          </ac:spMkLst>
        </pc:spChg>
        <pc:spChg chg="add del mod">
          <ac:chgData name="Zhipei Yan" userId="a12b1dbe-d58f-460e-ad06-a8153aa572e5" providerId="ADAL" clId="{48BB46AC-4644-42A8-ACF5-341F59965D04}" dt="2019-07-08T07:37:38.811" v="3821" actId="20577"/>
          <ac:spMkLst>
            <pc:docMk/>
            <pc:sldMk cId="957091778" sldId="276"/>
            <ac:spMk id="8" creationId="{121AAB17-BD3E-4169-82F2-275075C0FCDE}"/>
          </ac:spMkLst>
        </pc:spChg>
        <pc:spChg chg="mod">
          <ac:chgData name="Zhipei Yan" userId="a12b1dbe-d58f-460e-ad06-a8153aa572e5" providerId="ADAL" clId="{48BB46AC-4644-42A8-ACF5-341F59965D04}" dt="2019-07-05T05:45:47.081" v="2152" actId="1076"/>
          <ac:spMkLst>
            <pc:docMk/>
            <pc:sldMk cId="957091778" sldId="276"/>
            <ac:spMk id="21" creationId="{5ADEF793-86D5-4363-96B8-F740F1C3A136}"/>
          </ac:spMkLst>
        </pc:spChg>
        <pc:spChg chg="add del">
          <ac:chgData name="Zhipei Yan" userId="a12b1dbe-d58f-460e-ad06-a8153aa572e5" providerId="ADAL" clId="{48BB46AC-4644-42A8-ACF5-341F59965D04}" dt="2019-07-08T08:18:50.979" v="3847"/>
          <ac:spMkLst>
            <pc:docMk/>
            <pc:sldMk cId="957091778" sldId="276"/>
            <ac:spMk id="25" creationId="{454F1A5B-C0E8-404F-891F-B7F897202D9F}"/>
          </ac:spMkLst>
        </pc:spChg>
        <pc:spChg chg="add del mod">
          <ac:chgData name="Zhipei Yan" userId="a12b1dbe-d58f-460e-ad06-a8153aa572e5" providerId="ADAL" clId="{48BB46AC-4644-42A8-ACF5-341F59965D04}" dt="2019-07-08T08:20:30.489" v="3864" actId="478"/>
          <ac:spMkLst>
            <pc:docMk/>
            <pc:sldMk cId="957091778" sldId="276"/>
            <ac:spMk id="31" creationId="{8351E741-82B8-4CF8-AB32-DBD5B8735932}"/>
          </ac:spMkLst>
        </pc:spChg>
        <pc:cxnChg chg="add del mod">
          <ac:chgData name="Zhipei Yan" userId="a12b1dbe-d58f-460e-ad06-a8153aa572e5" providerId="ADAL" clId="{48BB46AC-4644-42A8-ACF5-341F59965D04}" dt="2019-07-08T08:20:32.903" v="3865" actId="478"/>
          <ac:cxnSpMkLst>
            <pc:docMk/>
            <pc:sldMk cId="957091778" sldId="276"/>
            <ac:cxnSpMk id="10" creationId="{C3335BF2-584A-4FF5-A379-8E2F36BF40A7}"/>
          </ac:cxnSpMkLst>
        </pc:cxnChg>
        <pc:cxnChg chg="add del mod">
          <ac:chgData name="Zhipei Yan" userId="a12b1dbe-d58f-460e-ad06-a8153aa572e5" providerId="ADAL" clId="{48BB46AC-4644-42A8-ACF5-341F59965D04}" dt="2019-07-08T08:20:35.509" v="3866" actId="478"/>
          <ac:cxnSpMkLst>
            <pc:docMk/>
            <pc:sldMk cId="957091778" sldId="276"/>
            <ac:cxnSpMk id="16" creationId="{4A40F360-99F9-4179-8376-EA9753428050}"/>
          </ac:cxnSpMkLst>
        </pc:cxnChg>
        <pc:cxnChg chg="add del mod">
          <ac:chgData name="Zhipei Yan" userId="a12b1dbe-d58f-460e-ad06-a8153aa572e5" providerId="ADAL" clId="{48BB46AC-4644-42A8-ACF5-341F59965D04}" dt="2019-07-08T08:17:57.376" v="3835" actId="11529"/>
          <ac:cxnSpMkLst>
            <pc:docMk/>
            <pc:sldMk cId="957091778" sldId="276"/>
            <ac:cxnSpMk id="19" creationId="{419665E9-A39E-4A7A-A419-28499549234F}"/>
          </ac:cxnSpMkLst>
        </pc:cxnChg>
        <pc:cxnChg chg="add del mod">
          <ac:chgData name="Zhipei Yan" userId="a12b1dbe-d58f-460e-ad06-a8153aa572e5" providerId="ADAL" clId="{48BB46AC-4644-42A8-ACF5-341F59965D04}" dt="2019-07-08T08:20:38.282" v="3867" actId="478"/>
          <ac:cxnSpMkLst>
            <pc:docMk/>
            <pc:sldMk cId="957091778" sldId="276"/>
            <ac:cxnSpMk id="22" creationId="{29BB4FB7-EABC-4C5A-9126-BB21602DC5CD}"/>
          </ac:cxnSpMkLst>
        </pc:cxnChg>
        <pc:cxnChg chg="add del mod">
          <ac:chgData name="Zhipei Yan" userId="a12b1dbe-d58f-460e-ad06-a8153aa572e5" providerId="ADAL" clId="{48BB46AC-4644-42A8-ACF5-341F59965D04}" dt="2019-07-08T08:20:41.265" v="3868" actId="478"/>
          <ac:cxnSpMkLst>
            <pc:docMk/>
            <pc:sldMk cId="957091778" sldId="276"/>
            <ac:cxnSpMk id="26" creationId="{2EF2AE58-B5D9-40CC-9148-3FCF0391D115}"/>
          </ac:cxnSpMkLst>
        </pc:cxnChg>
        <pc:cxnChg chg="add del">
          <ac:chgData name="Zhipei Yan" userId="a12b1dbe-d58f-460e-ad06-a8153aa572e5" providerId="ADAL" clId="{48BB46AC-4644-42A8-ACF5-341F59965D04}" dt="2019-07-08T08:20:23.173" v="3862"/>
          <ac:cxnSpMkLst>
            <pc:docMk/>
            <pc:sldMk cId="957091778" sldId="276"/>
            <ac:cxnSpMk id="32" creationId="{B820291D-2D1E-4E20-BF70-2AA693EBA3E8}"/>
          </ac:cxnSpMkLst>
        </pc:cxnChg>
        <pc:cxnChg chg="add del">
          <ac:chgData name="Zhipei Yan" userId="a12b1dbe-d58f-460e-ad06-a8153aa572e5" providerId="ADAL" clId="{48BB46AC-4644-42A8-ACF5-341F59965D04}" dt="2019-07-08T08:20:22.752" v="3861"/>
          <ac:cxnSpMkLst>
            <pc:docMk/>
            <pc:sldMk cId="957091778" sldId="276"/>
            <ac:cxnSpMk id="33" creationId="{98A84293-EF8C-499C-8F57-04E41FA849DA}"/>
          </ac:cxnSpMkLst>
        </pc:cxnChg>
      </pc:sldChg>
      <pc:sldChg chg="addSp delSp modSp">
        <pc:chgData name="Zhipei Yan" userId="a12b1dbe-d58f-460e-ad06-a8153aa572e5" providerId="ADAL" clId="{48BB46AC-4644-42A8-ACF5-341F59965D04}" dt="2019-07-08T11:21:01.354" v="4499"/>
        <pc:sldMkLst>
          <pc:docMk/>
          <pc:sldMk cId="1081969771" sldId="277"/>
        </pc:sldMkLst>
        <pc:spChg chg="mod">
          <ac:chgData name="Zhipei Yan" userId="a12b1dbe-d58f-460e-ad06-a8153aa572e5" providerId="ADAL" clId="{48BB46AC-4644-42A8-ACF5-341F59965D04}" dt="2019-07-05T05:52:28.141" v="2355" actId="1076"/>
          <ac:spMkLst>
            <pc:docMk/>
            <pc:sldMk cId="1081969771" sldId="277"/>
            <ac:spMk id="3" creationId="{EF22DA7D-449A-406A-A03D-E85EA4F9B4B3}"/>
          </ac:spMkLst>
        </pc:spChg>
        <pc:spChg chg="add del mod">
          <ac:chgData name="Zhipei Yan" userId="a12b1dbe-d58f-460e-ad06-a8153aa572e5" providerId="ADAL" clId="{48BB46AC-4644-42A8-ACF5-341F59965D04}" dt="2019-07-08T11:21:01.354" v="4499"/>
          <ac:spMkLst>
            <pc:docMk/>
            <pc:sldMk cId="1081969771" sldId="277"/>
            <ac:spMk id="4" creationId="{A934A793-C403-4C8F-9A89-03CC1564F758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6" creationId="{FDE5A950-138B-4AA8-B6D8-BA69D7A64235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7" creationId="{A6B7A020-0B20-4FA5-BE25-118211D752A1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8" creationId="{EAD86205-9923-4768-9C1D-863524B174E6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10" creationId="{DAE93127-4EEA-4D68-8683-C3408C1FA8B3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16" creationId="{E335A3DB-F989-41FF-AA22-1A9B6D0DC3CF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17" creationId="{D3533332-3033-4345-B2D8-335AFF1F66D5}"/>
          </ac:spMkLst>
        </pc:spChg>
        <pc:spChg chg="del">
          <ac:chgData name="Zhipei Yan" userId="a12b1dbe-d58f-460e-ad06-a8153aa572e5" providerId="ADAL" clId="{48BB46AC-4644-42A8-ACF5-341F59965D04}" dt="2019-07-05T05:51:46.698" v="2352" actId="478"/>
          <ac:spMkLst>
            <pc:docMk/>
            <pc:sldMk cId="1081969771" sldId="277"/>
            <ac:spMk id="18" creationId="{15F6D847-44EE-447C-A280-3C4B258D098C}"/>
          </ac:spMkLst>
        </pc:spChg>
        <pc:spChg chg="mod">
          <ac:chgData name="Zhipei Yan" userId="a12b1dbe-d58f-460e-ad06-a8153aa572e5" providerId="ADAL" clId="{48BB46AC-4644-42A8-ACF5-341F59965D04}" dt="2019-07-05T05:53:21.879" v="2361" actId="1076"/>
          <ac:spMkLst>
            <pc:docMk/>
            <pc:sldMk cId="1081969771" sldId="277"/>
            <ac:spMk id="21" creationId="{01D1E2CC-0D02-4419-8C59-0D7F45DC4F90}"/>
          </ac:spMkLst>
        </pc:spChg>
        <pc:spChg chg="mod">
          <ac:chgData name="Zhipei Yan" userId="a12b1dbe-d58f-460e-ad06-a8153aa572e5" providerId="ADAL" clId="{48BB46AC-4644-42A8-ACF5-341F59965D04}" dt="2019-07-05T05:52:32.921" v="2356" actId="1076"/>
          <ac:spMkLst>
            <pc:docMk/>
            <pc:sldMk cId="1081969771" sldId="277"/>
            <ac:spMk id="22" creationId="{9DF2DBD7-CF0D-470E-86E6-A0BA92703DC3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23" creationId="{90382AAC-2C7D-4C56-9508-65DEC3A470F2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24" creationId="{85DF97F4-BF28-4C85-A243-D32163D9FD51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25" creationId="{7B1D38CC-EC21-4E26-986C-D67FB0D8B27B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26" creationId="{07F534CF-0E6D-49A2-A585-D96324B93A99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37" creationId="{62F155F1-F695-43E4-B265-B6C3C1B1B1BC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38" creationId="{B7C1A721-F071-4FF5-A450-A1CAB50D3185}"/>
          </ac:spMkLst>
        </pc:spChg>
        <pc:spChg chg="add del mod">
          <ac:chgData name="Zhipei Yan" userId="a12b1dbe-d58f-460e-ad06-a8153aa572e5" providerId="ADAL" clId="{48BB46AC-4644-42A8-ACF5-341F59965D04}" dt="2019-07-05T05:52:19.143" v="2354" actId="478"/>
          <ac:spMkLst>
            <pc:docMk/>
            <pc:sldMk cId="1081969771" sldId="277"/>
            <ac:spMk id="39" creationId="{58B1CAE2-E37E-4A84-9850-BB2D2A5D0730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40" creationId="{20422B81-ACE7-48CE-B329-D609544B774D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41" creationId="{5F2FFE89-34B0-42E7-8504-436829ECA63C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42" creationId="{5E19AD5D-CD68-44A7-B353-B7079A335081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43" creationId="{BD5263F1-A6FD-4E2E-B604-8736BA2B0939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54" creationId="{7C187447-EA1C-437A-8902-FE0BEFE073B7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55" creationId="{F1F8B966-3B98-486D-920D-D52EAAD30290}"/>
          </ac:spMkLst>
        </pc:spChg>
        <pc:spChg chg="add">
          <ac:chgData name="Zhipei Yan" userId="a12b1dbe-d58f-460e-ad06-a8153aa572e5" providerId="ADAL" clId="{48BB46AC-4644-42A8-ACF5-341F59965D04}" dt="2019-07-05T05:52:10.005" v="2353"/>
          <ac:spMkLst>
            <pc:docMk/>
            <pc:sldMk cId="1081969771" sldId="277"/>
            <ac:spMk id="56" creationId="{57508FAF-0C07-43A9-81AC-A8704C35A891}"/>
          </ac:spMkLst>
        </pc:spChg>
        <pc:grpChg chg="add del mod">
          <ac:chgData name="Zhipei Yan" userId="a12b1dbe-d58f-460e-ad06-a8153aa572e5" providerId="ADAL" clId="{48BB46AC-4644-42A8-ACF5-341F59965D04}" dt="2019-07-05T05:52:19.143" v="2354" actId="478"/>
          <ac:grpSpMkLst>
            <pc:docMk/>
            <pc:sldMk cId="1081969771" sldId="277"/>
            <ac:grpSpMk id="27" creationId="{2DD9BE7F-3397-4ACD-9E05-9E1D0E070AD8}"/>
          </ac:grpSpMkLst>
        </pc:grpChg>
        <pc:grpChg chg="add">
          <ac:chgData name="Zhipei Yan" userId="a12b1dbe-d58f-460e-ad06-a8153aa572e5" providerId="ADAL" clId="{48BB46AC-4644-42A8-ACF5-341F59965D04}" dt="2019-07-05T05:52:10.005" v="2353"/>
          <ac:grpSpMkLst>
            <pc:docMk/>
            <pc:sldMk cId="1081969771" sldId="277"/>
            <ac:grpSpMk id="44" creationId="{EE83EB44-2A58-4A44-8963-04F8522C0610}"/>
          </ac:grpSpMkLst>
        </pc:grp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4" creationId="{FCCB00AE-379E-4AE2-8764-4F2E6CECA976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5" creationId="{2FCFD1A7-36CB-43F1-AEBB-5F1059323F8B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9" creationId="{15D17193-21FD-478D-8887-16FDE3385EEE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11" creationId="{1EABEF4C-6AB3-4042-9E82-46AB21F8BC08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12" creationId="{1AD3933C-E6D6-4657-8E79-BB4FC65535FA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13" creationId="{15958382-C77A-4849-911F-10D7A02EA660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14" creationId="{A04ED150-7CBD-4093-8AD5-54A4FF67F8B9}"/>
          </ac:cxnSpMkLst>
        </pc:cxnChg>
        <pc:cxnChg chg="del">
          <ac:chgData name="Zhipei Yan" userId="a12b1dbe-d58f-460e-ad06-a8153aa572e5" providerId="ADAL" clId="{48BB46AC-4644-42A8-ACF5-341F59965D04}" dt="2019-07-05T05:51:46.698" v="2352" actId="478"/>
          <ac:cxnSpMkLst>
            <pc:docMk/>
            <pc:sldMk cId="1081969771" sldId="277"/>
            <ac:cxnSpMk id="15" creationId="{F9222AB7-F956-4274-B910-499A0403B28F}"/>
          </ac:cxnSpMkLst>
        </pc:cxnChg>
      </pc:sldChg>
      <pc:sldChg chg="addSp delSp modSp">
        <pc:chgData name="Zhipei Yan" userId="a12b1dbe-d58f-460e-ad06-a8153aa572e5" providerId="ADAL" clId="{48BB46AC-4644-42A8-ACF5-341F59965D04}" dt="2019-07-05T05:53:09.522" v="2360" actId="1076"/>
        <pc:sldMkLst>
          <pc:docMk/>
          <pc:sldMk cId="2695613114" sldId="278"/>
        </pc:sldMkLst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3" creationId="{EF22DA7D-449A-406A-A03D-E85EA4F9B4B3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6" creationId="{FDE5A950-138B-4AA8-B6D8-BA69D7A64235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7" creationId="{A6B7A020-0B20-4FA5-BE25-118211D752A1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8" creationId="{EAD86205-9923-4768-9C1D-863524B174E6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10" creationId="{DAE93127-4EEA-4D68-8683-C3408C1FA8B3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16" creationId="{E335A3DB-F989-41FF-AA22-1A9B6D0DC3CF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17" creationId="{D3533332-3033-4345-B2D8-335AFF1F66D5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18" creationId="{15F6D847-44EE-447C-A280-3C4B258D098C}"/>
          </ac:spMkLst>
        </pc:spChg>
        <pc:spChg chg="mod">
          <ac:chgData name="Zhipei Yan" userId="a12b1dbe-d58f-460e-ad06-a8153aa572e5" providerId="ADAL" clId="{48BB46AC-4644-42A8-ACF5-341F59965D04}" dt="2019-07-05T05:53:03.242" v="2359" actId="1076"/>
          <ac:spMkLst>
            <pc:docMk/>
            <pc:sldMk cId="2695613114" sldId="278"/>
            <ac:spMk id="21" creationId="{01D1E2CC-0D02-4419-8C59-0D7F45DC4F90}"/>
          </ac:spMkLst>
        </pc:spChg>
        <pc:spChg chg="del">
          <ac:chgData name="Zhipei Yan" userId="a12b1dbe-d58f-460e-ad06-a8153aa572e5" providerId="ADAL" clId="{48BB46AC-4644-42A8-ACF5-341F59965D04}" dt="2019-07-05T05:52:42.544" v="2357" actId="478"/>
          <ac:spMkLst>
            <pc:docMk/>
            <pc:sldMk cId="2695613114" sldId="278"/>
            <ac:spMk id="22" creationId="{9DF2DBD7-CF0D-470E-86E6-A0BA92703DC3}"/>
          </ac:spMkLst>
        </pc:spChg>
        <pc:spChg chg="mod">
          <ac:chgData name="Zhipei Yan" userId="a12b1dbe-d58f-460e-ad06-a8153aa572e5" providerId="ADAL" clId="{48BB46AC-4644-42A8-ACF5-341F59965D04}" dt="2019-07-05T05:53:09.522" v="2360" actId="1076"/>
          <ac:spMkLst>
            <pc:docMk/>
            <pc:sldMk cId="2695613114" sldId="278"/>
            <ac:spMk id="23" creationId="{9A8E1E02-1079-4B44-99A2-D2F61A044D61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4" creationId="{F2624D27-E0CD-44D2-A1F9-1490C7C560D5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5" creationId="{9C77E622-2BF2-4F77-8F49-230FEBD4A117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6" creationId="{B0684509-6D30-45E1-AA2D-84FCCE9F9423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7" creationId="{EF94FB09-F94E-4646-984E-75FE318675B1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8" creationId="{79BBFF09-C63E-434D-B9BC-1AC42F65D0D4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29" creationId="{B7625500-4994-49A0-914D-AD129DA61031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40" creationId="{9A899FA6-D6CE-47F2-8FB6-226E059BB4CA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41" creationId="{D6268EAB-825F-44C3-B47B-1D3DB9CD1B96}"/>
          </ac:spMkLst>
        </pc:spChg>
        <pc:spChg chg="add">
          <ac:chgData name="Zhipei Yan" userId="a12b1dbe-d58f-460e-ad06-a8153aa572e5" providerId="ADAL" clId="{48BB46AC-4644-42A8-ACF5-341F59965D04}" dt="2019-07-05T05:52:49.620" v="2358"/>
          <ac:spMkLst>
            <pc:docMk/>
            <pc:sldMk cId="2695613114" sldId="278"/>
            <ac:spMk id="42" creationId="{88CB05CC-27BF-4A39-8C01-E528D67958EC}"/>
          </ac:spMkLst>
        </pc:spChg>
        <pc:grpChg chg="add">
          <ac:chgData name="Zhipei Yan" userId="a12b1dbe-d58f-460e-ad06-a8153aa572e5" providerId="ADAL" clId="{48BB46AC-4644-42A8-ACF5-341F59965D04}" dt="2019-07-05T05:52:49.620" v="2358"/>
          <ac:grpSpMkLst>
            <pc:docMk/>
            <pc:sldMk cId="2695613114" sldId="278"/>
            <ac:grpSpMk id="30" creationId="{2CCD45F3-811F-434E-87CF-8E5C73AD4965}"/>
          </ac:grpSpMkLst>
        </pc:grp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4" creationId="{FCCB00AE-379E-4AE2-8764-4F2E6CECA976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5" creationId="{2FCFD1A7-36CB-43F1-AEBB-5F1059323F8B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9" creationId="{15D17193-21FD-478D-8887-16FDE3385EEE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11" creationId="{1EABEF4C-6AB3-4042-9E82-46AB21F8BC08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12" creationId="{1AD3933C-E6D6-4657-8E79-BB4FC65535FA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13" creationId="{15958382-C77A-4849-911F-10D7A02EA660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14" creationId="{A04ED150-7CBD-4093-8AD5-54A4FF67F8B9}"/>
          </ac:cxnSpMkLst>
        </pc:cxnChg>
        <pc:cxnChg chg="del">
          <ac:chgData name="Zhipei Yan" userId="a12b1dbe-d58f-460e-ad06-a8153aa572e5" providerId="ADAL" clId="{48BB46AC-4644-42A8-ACF5-341F59965D04}" dt="2019-07-05T05:52:42.544" v="2357" actId="478"/>
          <ac:cxnSpMkLst>
            <pc:docMk/>
            <pc:sldMk cId="2695613114" sldId="278"/>
            <ac:cxnSpMk id="15" creationId="{F9222AB7-F956-4274-B910-499A0403B28F}"/>
          </ac:cxnSpMkLst>
        </pc:cxnChg>
      </pc:sldChg>
      <pc:sldChg chg="addSp delSp modSp modAnim">
        <pc:chgData name="Zhipei Yan" userId="a12b1dbe-d58f-460e-ad06-a8153aa572e5" providerId="ADAL" clId="{48BB46AC-4644-42A8-ACF5-341F59965D04}" dt="2019-07-08T11:37:16.572" v="4520"/>
        <pc:sldMkLst>
          <pc:docMk/>
          <pc:sldMk cId="2369888927" sldId="279"/>
        </pc:sldMkLst>
        <pc:spChg chg="del">
          <ac:chgData name="Zhipei Yan" userId="a12b1dbe-d58f-460e-ad06-a8153aa572e5" providerId="ADAL" clId="{48BB46AC-4644-42A8-ACF5-341F59965D04}" dt="2019-07-05T06:11:52.175" v="2513" actId="478"/>
          <ac:spMkLst>
            <pc:docMk/>
            <pc:sldMk cId="2369888927" sldId="279"/>
            <ac:spMk id="4" creationId="{8A631218-D958-40EE-9CD6-0B324967DB3D}"/>
          </ac:spMkLst>
        </pc:spChg>
        <pc:spChg chg="add mod">
          <ac:chgData name="Zhipei Yan" userId="a12b1dbe-d58f-460e-ad06-a8153aa572e5" providerId="ADAL" clId="{48BB46AC-4644-42A8-ACF5-341F59965D04}" dt="2019-07-08T11:37:02.624" v="4517" actId="164"/>
          <ac:spMkLst>
            <pc:docMk/>
            <pc:sldMk cId="2369888927" sldId="279"/>
            <ac:spMk id="7" creationId="{0068EDDE-A625-4EF2-8989-5E63152A8B1B}"/>
          </ac:spMkLst>
        </pc:spChg>
        <pc:spChg chg="add mod">
          <ac:chgData name="Zhipei Yan" userId="a12b1dbe-d58f-460e-ad06-a8153aa572e5" providerId="ADAL" clId="{48BB46AC-4644-42A8-ACF5-341F59965D04}" dt="2019-07-08T11:37:02.624" v="4517" actId="164"/>
          <ac:spMkLst>
            <pc:docMk/>
            <pc:sldMk cId="2369888927" sldId="279"/>
            <ac:spMk id="8" creationId="{C30869B0-2EC8-42AC-AED3-2918EDED6055}"/>
          </ac:spMkLst>
        </pc:spChg>
        <pc:spChg chg="add mod ord">
          <ac:chgData name="Zhipei Yan" userId="a12b1dbe-d58f-460e-ad06-a8153aa572e5" providerId="ADAL" clId="{48BB46AC-4644-42A8-ACF5-341F59965D04}" dt="2019-07-05T06:19:32.888" v="2559" actId="167"/>
          <ac:spMkLst>
            <pc:docMk/>
            <pc:sldMk cId="2369888927" sldId="279"/>
            <ac:spMk id="11" creationId="{B56959C5-5AF6-4926-9C31-F8B5722598CB}"/>
          </ac:spMkLst>
        </pc:spChg>
        <pc:spChg chg="del">
          <ac:chgData name="Zhipei Yan" userId="a12b1dbe-d58f-460e-ad06-a8153aa572e5" providerId="ADAL" clId="{48BB46AC-4644-42A8-ACF5-341F59965D04}" dt="2019-07-05T06:03:52.851" v="2510" actId="478"/>
          <ac:spMkLst>
            <pc:docMk/>
            <pc:sldMk cId="2369888927" sldId="279"/>
            <ac:spMk id="21" creationId="{42785DDB-E224-4B3E-A06B-E196D8B42A68}"/>
          </ac:spMkLst>
        </pc:spChg>
        <pc:spChg chg="del">
          <ac:chgData name="Zhipei Yan" userId="a12b1dbe-d58f-460e-ad06-a8153aa572e5" providerId="ADAL" clId="{48BB46AC-4644-42A8-ACF5-341F59965D04}" dt="2019-07-05T06:03:45.462" v="2508" actId="478"/>
          <ac:spMkLst>
            <pc:docMk/>
            <pc:sldMk cId="2369888927" sldId="279"/>
            <ac:spMk id="22" creationId="{1D18D582-454A-4E4D-AD04-F1C031D3F692}"/>
          </ac:spMkLst>
        </pc:spChg>
        <pc:spChg chg="del">
          <ac:chgData name="Zhipei Yan" userId="a12b1dbe-d58f-460e-ad06-a8153aa572e5" providerId="ADAL" clId="{48BB46AC-4644-42A8-ACF5-341F59965D04}" dt="2019-07-05T06:03:49.398" v="2509" actId="478"/>
          <ac:spMkLst>
            <pc:docMk/>
            <pc:sldMk cId="2369888927" sldId="279"/>
            <ac:spMk id="23" creationId="{56E1CB4F-FB87-4478-8BB8-27F60383EF96}"/>
          </ac:spMkLst>
        </pc:spChg>
        <pc:spChg chg="del">
          <ac:chgData name="Zhipei Yan" userId="a12b1dbe-d58f-460e-ad06-a8153aa572e5" providerId="ADAL" clId="{48BB46AC-4644-42A8-ACF5-341F59965D04}" dt="2019-07-05T06:03:56.100" v="2511" actId="478"/>
          <ac:spMkLst>
            <pc:docMk/>
            <pc:sldMk cId="2369888927" sldId="279"/>
            <ac:spMk id="24" creationId="{AA5F1AF4-509C-4D69-9731-B18A42F95196}"/>
          </ac:spMkLst>
        </pc:spChg>
        <pc:spChg chg="del">
          <ac:chgData name="Zhipei Yan" userId="a12b1dbe-d58f-460e-ad06-a8153aa572e5" providerId="ADAL" clId="{48BB46AC-4644-42A8-ACF5-341F59965D04}" dt="2019-07-05T06:03:19.077" v="2507" actId="478"/>
          <ac:spMkLst>
            <pc:docMk/>
            <pc:sldMk cId="2369888927" sldId="279"/>
            <ac:spMk id="25" creationId="{998B05F6-4B6E-401F-AC01-EEBAB275D5CA}"/>
          </ac:spMkLst>
        </pc:spChg>
        <pc:spChg chg="del">
          <ac:chgData name="Zhipei Yan" userId="a12b1dbe-d58f-460e-ad06-a8153aa572e5" providerId="ADAL" clId="{48BB46AC-4644-42A8-ACF5-341F59965D04}" dt="2019-07-05T06:19:51.727" v="2565" actId="478"/>
          <ac:spMkLst>
            <pc:docMk/>
            <pc:sldMk cId="2369888927" sldId="279"/>
            <ac:spMk id="28" creationId="{22940EF3-FFE1-4D76-B70A-67D5303A4202}"/>
          </ac:spMkLst>
        </pc:spChg>
        <pc:spChg chg="del">
          <ac:chgData name="Zhipei Yan" userId="a12b1dbe-d58f-460e-ad06-a8153aa572e5" providerId="ADAL" clId="{48BB46AC-4644-42A8-ACF5-341F59965D04}" dt="2019-07-05T06:19:57.929" v="2566" actId="478"/>
          <ac:spMkLst>
            <pc:docMk/>
            <pc:sldMk cId="2369888927" sldId="279"/>
            <ac:spMk id="29" creationId="{27883BAF-20F1-492B-AE3F-C6EF4350C4BD}"/>
          </ac:spMkLst>
        </pc:spChg>
        <pc:spChg chg="del">
          <ac:chgData name="Zhipei Yan" userId="a12b1dbe-d58f-460e-ad06-a8153aa572e5" providerId="ADAL" clId="{48BB46AC-4644-42A8-ACF5-341F59965D04}" dt="2019-07-05T06:20:01.693" v="2567" actId="478"/>
          <ac:spMkLst>
            <pc:docMk/>
            <pc:sldMk cId="2369888927" sldId="279"/>
            <ac:spMk id="32" creationId="{F13006EA-2610-44A7-9D54-ADB0FE0C9121}"/>
          </ac:spMkLst>
        </pc:spChg>
        <pc:spChg chg="add mod">
          <ac:chgData name="Zhipei Yan" userId="a12b1dbe-d58f-460e-ad06-a8153aa572e5" providerId="ADAL" clId="{48BB46AC-4644-42A8-ACF5-341F59965D04}" dt="2019-07-08T11:36:50.180" v="4516" actId="164"/>
          <ac:spMkLst>
            <pc:docMk/>
            <pc:sldMk cId="2369888927" sldId="279"/>
            <ac:spMk id="37" creationId="{59815A16-F890-48C9-B8BA-9A6F87154B2A}"/>
          </ac:spMkLst>
        </pc:spChg>
        <pc:grpChg chg="add mod">
          <ac:chgData name="Zhipei Yan" userId="a12b1dbe-d58f-460e-ad06-a8153aa572e5" providerId="ADAL" clId="{48BB46AC-4644-42A8-ACF5-341F59965D04}" dt="2019-07-08T11:36:50.180" v="4516" actId="164"/>
          <ac:grpSpMkLst>
            <pc:docMk/>
            <pc:sldMk cId="2369888927" sldId="279"/>
            <ac:grpSpMk id="4" creationId="{D38AA270-856E-440C-8D9F-24AB63E19E55}"/>
          </ac:grpSpMkLst>
        </pc:grpChg>
        <pc:grpChg chg="add mod">
          <ac:chgData name="Zhipei Yan" userId="a12b1dbe-d58f-460e-ad06-a8153aa572e5" providerId="ADAL" clId="{48BB46AC-4644-42A8-ACF5-341F59965D04}" dt="2019-07-08T11:37:02.624" v="4517" actId="164"/>
          <ac:grpSpMkLst>
            <pc:docMk/>
            <pc:sldMk cId="2369888927" sldId="279"/>
            <ac:grpSpMk id="5" creationId="{E99969C9-12CE-44B0-9953-25041E439DE5}"/>
          </ac:grpSpMkLst>
        </pc:grpChg>
        <pc:picChg chg="add mod">
          <ac:chgData name="Zhipei Yan" userId="a12b1dbe-d58f-460e-ad06-a8153aa572e5" providerId="ADAL" clId="{48BB46AC-4644-42A8-ACF5-341F59965D04}" dt="2019-07-05T06:12:39.070" v="2524" actId="1076"/>
          <ac:picMkLst>
            <pc:docMk/>
            <pc:sldMk cId="2369888927" sldId="279"/>
            <ac:picMk id="6" creationId="{9FA9CA17-96BB-4840-95B7-5DA4C11DEACE}"/>
          </ac:picMkLst>
        </pc:picChg>
        <pc:cxnChg chg="add mod">
          <ac:chgData name="Zhipei Yan" userId="a12b1dbe-d58f-460e-ad06-a8153aa572e5" providerId="ADAL" clId="{48BB46AC-4644-42A8-ACF5-341F59965D04}" dt="2019-07-08T11:37:02.624" v="4517" actId="164"/>
          <ac:cxnSpMkLst>
            <pc:docMk/>
            <pc:sldMk cId="2369888927" sldId="279"/>
            <ac:cxnSpMk id="10" creationId="{0744D971-249A-428D-8DB5-66D0D1D8C01B}"/>
          </ac:cxnSpMkLst>
        </pc:cxnChg>
        <pc:cxnChg chg="del">
          <ac:chgData name="Zhipei Yan" userId="a12b1dbe-d58f-460e-ad06-a8153aa572e5" providerId="ADAL" clId="{48BB46AC-4644-42A8-ACF5-341F59965D04}" dt="2019-07-05T06:11:52.175" v="2513" actId="478"/>
          <ac:cxnSpMkLst>
            <pc:docMk/>
            <pc:sldMk cId="2369888927" sldId="279"/>
            <ac:cxnSpMk id="12" creationId="{FAC19CA2-A76F-402F-9099-A9D738D5A003}"/>
          </ac:cxnSpMkLst>
        </pc:cxnChg>
        <pc:cxnChg chg="del">
          <ac:chgData name="Zhipei Yan" userId="a12b1dbe-d58f-460e-ad06-a8153aa572e5" providerId="ADAL" clId="{48BB46AC-4644-42A8-ACF5-341F59965D04}" dt="2019-07-05T06:11:52.175" v="2513" actId="478"/>
          <ac:cxnSpMkLst>
            <pc:docMk/>
            <pc:sldMk cId="2369888927" sldId="279"/>
            <ac:cxnSpMk id="13" creationId="{9A20ABA6-A2BC-4D72-92F9-55EFBCDE20C6}"/>
          </ac:cxnSpMkLst>
        </pc:cxnChg>
        <pc:cxnChg chg="del">
          <ac:chgData name="Zhipei Yan" userId="a12b1dbe-d58f-460e-ad06-a8153aa572e5" providerId="ADAL" clId="{48BB46AC-4644-42A8-ACF5-341F59965D04}" dt="2019-07-05T06:11:52.175" v="2513" actId="478"/>
          <ac:cxnSpMkLst>
            <pc:docMk/>
            <pc:sldMk cId="2369888927" sldId="279"/>
            <ac:cxnSpMk id="14" creationId="{831A5C11-201E-451F-95CF-B0B0A0CF9E3A}"/>
          </ac:cxnSpMkLst>
        </pc:cxnChg>
        <pc:cxnChg chg="del">
          <ac:chgData name="Zhipei Yan" userId="a12b1dbe-d58f-460e-ad06-a8153aa572e5" providerId="ADAL" clId="{48BB46AC-4644-42A8-ACF5-341F59965D04}" dt="2019-07-05T06:11:52.175" v="2513" actId="478"/>
          <ac:cxnSpMkLst>
            <pc:docMk/>
            <pc:sldMk cId="2369888927" sldId="279"/>
            <ac:cxnSpMk id="15" creationId="{1CCEFDC2-EC5F-4B5F-8DD3-1640562700E2}"/>
          </ac:cxnSpMkLst>
        </pc:cxnChg>
        <pc:cxnChg chg="del">
          <ac:chgData name="Zhipei Yan" userId="a12b1dbe-d58f-460e-ad06-a8153aa572e5" providerId="ADAL" clId="{48BB46AC-4644-42A8-ACF5-341F59965D04}" dt="2019-07-05T06:11:52.175" v="2513" actId="478"/>
          <ac:cxnSpMkLst>
            <pc:docMk/>
            <pc:sldMk cId="2369888927" sldId="279"/>
            <ac:cxnSpMk id="16" creationId="{4C343478-2EF3-4C5B-BC6E-EE6CB3A479C8}"/>
          </ac:cxnSpMkLst>
        </pc:cxnChg>
        <pc:cxnChg chg="del">
          <ac:chgData name="Zhipei Yan" userId="a12b1dbe-d58f-460e-ad06-a8153aa572e5" providerId="ADAL" clId="{48BB46AC-4644-42A8-ACF5-341F59965D04}" dt="2019-07-05T06:03:04.518" v="2503" actId="478"/>
          <ac:cxnSpMkLst>
            <pc:docMk/>
            <pc:sldMk cId="2369888927" sldId="279"/>
            <ac:cxnSpMk id="17" creationId="{C777D9E1-495D-4E69-8AFC-09C6F733FA17}"/>
          </ac:cxnSpMkLst>
        </pc:cxnChg>
        <pc:cxnChg chg="del">
          <ac:chgData name="Zhipei Yan" userId="a12b1dbe-d58f-460e-ad06-a8153aa572e5" providerId="ADAL" clId="{48BB46AC-4644-42A8-ACF5-341F59965D04}" dt="2019-07-05T06:03:14.438" v="2506" actId="478"/>
          <ac:cxnSpMkLst>
            <pc:docMk/>
            <pc:sldMk cId="2369888927" sldId="279"/>
            <ac:cxnSpMk id="18" creationId="{2F674B47-1232-42D8-86BD-B6D88191B8B8}"/>
          </ac:cxnSpMkLst>
        </pc:cxnChg>
        <pc:cxnChg chg="del">
          <ac:chgData name="Zhipei Yan" userId="a12b1dbe-d58f-460e-ad06-a8153aa572e5" providerId="ADAL" clId="{48BB46AC-4644-42A8-ACF5-341F59965D04}" dt="2019-07-05T06:03:09.095" v="2505" actId="478"/>
          <ac:cxnSpMkLst>
            <pc:docMk/>
            <pc:sldMk cId="2369888927" sldId="279"/>
            <ac:cxnSpMk id="19" creationId="{7E05EDF2-3E63-4B42-942A-200B618037AA}"/>
          </ac:cxnSpMkLst>
        </pc:cxnChg>
        <pc:cxnChg chg="del">
          <ac:chgData name="Zhipei Yan" userId="a12b1dbe-d58f-460e-ad06-a8153aa572e5" providerId="ADAL" clId="{48BB46AC-4644-42A8-ACF5-341F59965D04}" dt="2019-07-05T06:03:06.940" v="2504" actId="478"/>
          <ac:cxnSpMkLst>
            <pc:docMk/>
            <pc:sldMk cId="2369888927" sldId="279"/>
            <ac:cxnSpMk id="20" creationId="{796B4B1E-74AD-4B35-A920-E6BBA58B1A2E}"/>
          </ac:cxnSpMkLst>
        </pc:cxnChg>
        <pc:cxnChg chg="mod">
          <ac:chgData name="Zhipei Yan" userId="a12b1dbe-d58f-460e-ad06-a8153aa572e5" providerId="ADAL" clId="{48BB46AC-4644-42A8-ACF5-341F59965D04}" dt="2019-07-08T11:36:50.180" v="4516" actId="164"/>
          <ac:cxnSpMkLst>
            <pc:docMk/>
            <pc:sldMk cId="2369888927" sldId="279"/>
            <ac:cxnSpMk id="26" creationId="{B606E49C-CC72-4897-B0C9-D6EF6EC14E74}"/>
          </ac:cxnSpMkLst>
        </pc:cxnChg>
        <pc:cxnChg chg="mod">
          <ac:chgData name="Zhipei Yan" userId="a12b1dbe-d58f-460e-ad06-a8153aa572e5" providerId="ADAL" clId="{48BB46AC-4644-42A8-ACF5-341F59965D04}" dt="2019-07-08T11:36:50.180" v="4516" actId="164"/>
          <ac:cxnSpMkLst>
            <pc:docMk/>
            <pc:sldMk cId="2369888927" sldId="279"/>
            <ac:cxnSpMk id="31" creationId="{47BEE968-81A6-44EF-A659-DBC5967ABE15}"/>
          </ac:cxnSpMkLst>
        </pc:cxnChg>
        <pc:cxnChg chg="del">
          <ac:chgData name="Zhipei Yan" userId="a12b1dbe-d58f-460e-ad06-a8153aa572e5" providerId="ADAL" clId="{48BB46AC-4644-42A8-ACF5-341F59965D04}" dt="2019-07-05T06:19:48.259" v="2564" actId="478"/>
          <ac:cxnSpMkLst>
            <pc:docMk/>
            <pc:sldMk cId="2369888927" sldId="279"/>
            <ac:cxnSpMk id="50" creationId="{1A3F6C00-B703-4D58-8E4F-F4E3AC714728}"/>
          </ac:cxnSpMkLst>
        </pc:cxnChg>
        <pc:cxnChg chg="del">
          <ac:chgData name="Zhipei Yan" userId="a12b1dbe-d58f-460e-ad06-a8153aa572e5" providerId="ADAL" clId="{48BB46AC-4644-42A8-ACF5-341F59965D04}" dt="2019-07-05T06:20:03.256" v="2568" actId="478"/>
          <ac:cxnSpMkLst>
            <pc:docMk/>
            <pc:sldMk cId="2369888927" sldId="279"/>
            <ac:cxnSpMk id="52" creationId="{F6E21419-732A-4ADA-9E33-BAB78DFA9641}"/>
          </ac:cxnSpMkLst>
        </pc:cxnChg>
      </pc:sldChg>
      <pc:sldChg chg="addSp modSp ord modAnim">
        <pc:chgData name="Zhipei Yan" userId="a12b1dbe-d58f-460e-ad06-a8153aa572e5" providerId="ADAL" clId="{48BB46AC-4644-42A8-ACF5-341F59965D04}" dt="2019-07-08T10:19:01.707" v="4089"/>
        <pc:sldMkLst>
          <pc:docMk/>
          <pc:sldMk cId="2192403591" sldId="281"/>
        </pc:sldMkLst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3" creationId="{D053D55B-E220-4618-9497-93C2E1E44361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4" creationId="{6A5AC78D-9925-43F1-B3AE-2BFC35DC01D6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5" creationId="{B800A30B-65E2-41C4-B9D2-865C5988BF55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6" creationId="{15A01392-2992-4BB3-A1F8-A9BC8EE34B56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7" creationId="{6CC9229A-0EB1-45D4-B817-D08C05C1B070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8" creationId="{1DCAF02D-4333-4428-B901-1927E5F57F0A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29" creationId="{25EF7C61-B89F-4E50-AFBF-04674A7C8F25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34" creationId="{4BE55BBB-5262-4D82-8E14-0E62E36BE13B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35" creationId="{2285E0F1-05FC-471B-BAF8-79B567683707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36" creationId="{08B8E003-79D0-4DD6-8176-5E4AC7E53914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39" creationId="{D2E39733-1399-41BC-9E48-688CB141C2FA}"/>
          </ac:spMkLst>
        </pc:spChg>
        <pc:spChg chg="mod">
          <ac:chgData name="Zhipei Yan" userId="a12b1dbe-d58f-460e-ad06-a8153aa572e5" providerId="ADAL" clId="{48BB46AC-4644-42A8-ACF5-341F59965D04}" dt="2019-07-08T10:18:52.240" v="4088" actId="164"/>
          <ac:spMkLst>
            <pc:docMk/>
            <pc:sldMk cId="2192403591" sldId="281"/>
            <ac:spMk id="40" creationId="{108A1941-E98A-4D48-AE49-E9553022B986}"/>
          </ac:spMkLst>
        </pc:spChg>
        <pc:grpChg chg="add mod">
          <ac:chgData name="Zhipei Yan" userId="a12b1dbe-d58f-460e-ad06-a8153aa572e5" providerId="ADAL" clId="{48BB46AC-4644-42A8-ACF5-341F59965D04}" dt="2019-07-08T10:18:52.240" v="4088" actId="164"/>
          <ac:grpSpMkLst>
            <pc:docMk/>
            <pc:sldMk cId="2192403591" sldId="281"/>
            <ac:grpSpMk id="3" creationId="{AFA7EA82-043E-4B2E-A2A4-6CBDEB56998F}"/>
          </ac:grpSpMkLst>
        </pc:grp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17" creationId="{58E39984-2B22-4553-AC31-81F497911B60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18" creationId="{A895101E-AE95-4682-A12E-81C555C0990C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19" creationId="{07E80B7C-0BA8-41D0-85B8-3AFB26F9B1F5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20" creationId="{EE718C74-57C0-4835-913F-36E256A258B1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21" creationId="{44686385-45D9-4A7E-9D54-89C210EB5526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22" creationId="{A903B2A8-E5AA-44AE-9974-C6D8931B2A94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0" creationId="{92AD8E68-2346-4E0B-A039-C4C1CDB9E833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1" creationId="{957ACEA9-1E8D-49DF-B0B7-B44DBC5ADD42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2" creationId="{3A29D704-ABEB-44E4-BE2B-8A756FF4E327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3" creationId="{91C65DEA-CD7A-492B-9442-F5E0D019CCFF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7" creationId="{F75A6E89-493E-4D04-B579-9A30F1AD6F02}"/>
          </ac:cxnSpMkLst>
        </pc:cxnChg>
        <pc:cxnChg chg="mod">
          <ac:chgData name="Zhipei Yan" userId="a12b1dbe-d58f-460e-ad06-a8153aa572e5" providerId="ADAL" clId="{48BB46AC-4644-42A8-ACF5-341F59965D04}" dt="2019-07-08T10:18:52.240" v="4088" actId="164"/>
          <ac:cxnSpMkLst>
            <pc:docMk/>
            <pc:sldMk cId="2192403591" sldId="281"/>
            <ac:cxnSpMk id="38" creationId="{1DBFD4DB-00EC-4DA0-A7CA-7A1FDCE50ECB}"/>
          </ac:cxnSpMkLst>
        </pc:cxnChg>
      </pc:sldChg>
      <pc:sldChg chg="addSp delSp modSp">
        <pc:chgData name="Zhipei Yan" userId="a12b1dbe-d58f-460e-ad06-a8153aa572e5" providerId="ADAL" clId="{48BB46AC-4644-42A8-ACF5-341F59965D04}" dt="2019-07-05T06:29:55.514" v="2754" actId="167"/>
        <pc:sldMkLst>
          <pc:docMk/>
          <pc:sldMk cId="3773635912" sldId="284"/>
        </pc:sldMkLst>
        <pc:spChg chg="add del">
          <ac:chgData name="Zhipei Yan" userId="a12b1dbe-d58f-460e-ad06-a8153aa572e5" providerId="ADAL" clId="{48BB46AC-4644-42A8-ACF5-341F59965D04}" dt="2019-07-05T06:29:04.338" v="2748"/>
          <ac:spMkLst>
            <pc:docMk/>
            <pc:sldMk cId="3773635912" sldId="284"/>
            <ac:spMk id="19" creationId="{8789A89D-0C71-45B2-90EA-1F8E0F9602C9}"/>
          </ac:spMkLst>
        </pc:spChg>
        <pc:spChg chg="add ord">
          <ac:chgData name="Zhipei Yan" userId="a12b1dbe-d58f-460e-ad06-a8153aa572e5" providerId="ADAL" clId="{48BB46AC-4644-42A8-ACF5-341F59965D04}" dt="2019-07-05T06:29:55.514" v="2754" actId="167"/>
          <ac:spMkLst>
            <pc:docMk/>
            <pc:sldMk cId="3773635912" sldId="284"/>
            <ac:spMk id="21" creationId="{C135746C-9766-4A93-9E64-1E45B32D4F9F}"/>
          </ac:spMkLst>
        </pc:spChg>
        <pc:spChg chg="add ord">
          <ac:chgData name="Zhipei Yan" userId="a12b1dbe-d58f-460e-ad06-a8153aa572e5" providerId="ADAL" clId="{48BB46AC-4644-42A8-ACF5-341F59965D04}" dt="2019-07-05T06:29:48.437" v="2752" actId="167"/>
          <ac:spMkLst>
            <pc:docMk/>
            <pc:sldMk cId="3773635912" sldId="284"/>
            <ac:spMk id="22" creationId="{5F2DC997-B0F4-4266-AC42-FBFA0324F085}"/>
          </ac:spMkLst>
        </pc:spChg>
        <pc:cxnChg chg="add del">
          <ac:chgData name="Zhipei Yan" userId="a12b1dbe-d58f-460e-ad06-a8153aa572e5" providerId="ADAL" clId="{48BB46AC-4644-42A8-ACF5-341F59965D04}" dt="2019-07-05T06:29:04.338" v="2748"/>
          <ac:cxnSpMkLst>
            <pc:docMk/>
            <pc:sldMk cId="3773635912" sldId="284"/>
            <ac:cxnSpMk id="20" creationId="{AB594EEC-6B72-4DF9-B538-2AE2F2F3501F}"/>
          </ac:cxnSpMkLst>
        </pc:cxnChg>
        <pc:cxnChg chg="ord">
          <ac:chgData name="Zhipei Yan" userId="a12b1dbe-d58f-460e-ad06-a8153aa572e5" providerId="ADAL" clId="{48BB46AC-4644-42A8-ACF5-341F59965D04}" dt="2019-07-05T06:29:51.921" v="2753" actId="167"/>
          <ac:cxnSpMkLst>
            <pc:docMk/>
            <pc:sldMk cId="3773635912" sldId="284"/>
            <ac:cxnSpMk id="34" creationId="{A6EAC999-BF18-4737-AF88-AF27B5E9F731}"/>
          </ac:cxnSpMkLst>
        </pc:cxnChg>
      </pc:sldChg>
      <pc:sldChg chg="addSp modSp">
        <pc:chgData name="Zhipei Yan" userId="a12b1dbe-d58f-460e-ad06-a8153aa572e5" providerId="ADAL" clId="{48BB46AC-4644-42A8-ACF5-341F59965D04}" dt="2019-07-05T06:30:07.745" v="2755" actId="167"/>
        <pc:sldMkLst>
          <pc:docMk/>
          <pc:sldMk cId="2081117754" sldId="286"/>
        </pc:sldMkLst>
        <pc:spChg chg="add ord">
          <ac:chgData name="Zhipei Yan" userId="a12b1dbe-d58f-460e-ad06-a8153aa572e5" providerId="ADAL" clId="{48BB46AC-4644-42A8-ACF5-341F59965D04}" dt="2019-07-05T06:29:21.990" v="2751" actId="167"/>
          <ac:spMkLst>
            <pc:docMk/>
            <pc:sldMk cId="2081117754" sldId="286"/>
            <ac:spMk id="19" creationId="{1B300647-836A-40DB-802A-17E70DDF5EAB}"/>
          </ac:spMkLst>
        </pc:spChg>
        <pc:spChg chg="add ord">
          <ac:chgData name="Zhipei Yan" userId="a12b1dbe-d58f-460e-ad06-a8153aa572e5" providerId="ADAL" clId="{48BB46AC-4644-42A8-ACF5-341F59965D04}" dt="2019-07-05T06:29:21.990" v="2751" actId="167"/>
          <ac:spMkLst>
            <pc:docMk/>
            <pc:sldMk cId="2081117754" sldId="286"/>
            <ac:spMk id="20" creationId="{05304AA9-15FE-40F2-94B0-54C3A5D447C2}"/>
          </ac:spMkLst>
        </pc:spChg>
        <pc:cxnChg chg="ord">
          <ac:chgData name="Zhipei Yan" userId="a12b1dbe-d58f-460e-ad06-a8153aa572e5" providerId="ADAL" clId="{48BB46AC-4644-42A8-ACF5-341F59965D04}" dt="2019-07-05T06:30:07.745" v="2755" actId="167"/>
          <ac:cxnSpMkLst>
            <pc:docMk/>
            <pc:sldMk cId="2081117754" sldId="286"/>
            <ac:cxnSpMk id="35" creationId="{98A1DBB7-538B-4136-88C7-447603578579}"/>
          </ac:cxnSpMkLst>
        </pc:cxnChg>
      </pc:sldChg>
      <pc:sldChg chg="ord">
        <pc:chgData name="Zhipei Yan" userId="a12b1dbe-d58f-460e-ad06-a8153aa572e5" providerId="ADAL" clId="{48BB46AC-4644-42A8-ACF5-341F59965D04}" dt="2019-07-08T08:32:32.025" v="3977"/>
        <pc:sldMkLst>
          <pc:docMk/>
          <pc:sldMk cId="2263038314" sldId="290"/>
        </pc:sldMkLst>
      </pc:sldChg>
      <pc:sldChg chg="ord">
        <pc:chgData name="Zhipei Yan" userId="a12b1dbe-d58f-460e-ad06-a8153aa572e5" providerId="ADAL" clId="{48BB46AC-4644-42A8-ACF5-341F59965D04}" dt="2019-07-08T08:32:32.025" v="3977"/>
        <pc:sldMkLst>
          <pc:docMk/>
          <pc:sldMk cId="1443828378" sldId="291"/>
        </pc:sldMkLst>
      </pc:sldChg>
      <pc:sldChg chg="addSp delSp modSp">
        <pc:chgData name="Zhipei Yan" userId="a12b1dbe-d58f-460e-ad06-a8153aa572e5" providerId="ADAL" clId="{48BB46AC-4644-42A8-ACF5-341F59965D04}" dt="2019-07-08T11:15:23.376" v="4444" actId="20577"/>
        <pc:sldMkLst>
          <pc:docMk/>
          <pc:sldMk cId="1883330303" sldId="296"/>
        </pc:sldMkLst>
        <pc:spChg chg="mod">
          <ac:chgData name="Zhipei Yan" userId="a12b1dbe-d58f-460e-ad06-a8153aa572e5" providerId="ADAL" clId="{48BB46AC-4644-42A8-ACF5-341F59965D04}" dt="2019-07-08T11:14:59.598" v="4423" actId="20577"/>
          <ac:spMkLst>
            <pc:docMk/>
            <pc:sldMk cId="1883330303" sldId="296"/>
            <ac:spMk id="3" creationId="{C6378CA7-30BA-46C9-B44C-3C11DAB0A935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16" creationId="{C25091E0-160C-46F8-A815-C1DD351EEEE2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17" creationId="{E12E08FF-8D25-4836-81D3-44A0628302F5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18" creationId="{CC7991AB-FD98-4C00-96B8-32DF278BE2C7}"/>
          </ac:spMkLst>
        </pc:spChg>
        <pc:spChg chg="add mod">
          <ac:chgData name="Zhipei Yan" userId="a12b1dbe-d58f-460e-ad06-a8153aa572e5" providerId="ADAL" clId="{48BB46AC-4644-42A8-ACF5-341F59965D04}" dt="2019-07-08T11:14:12.565" v="4399" actId="14100"/>
          <ac:spMkLst>
            <pc:docMk/>
            <pc:sldMk cId="1883330303" sldId="296"/>
            <ac:spMk id="19" creationId="{E54185E6-E5A6-4CD2-A406-24610BC2DDBA}"/>
          </ac:spMkLst>
        </pc:spChg>
        <pc:spChg chg="add mod">
          <ac:chgData name="Zhipei Yan" userId="a12b1dbe-d58f-460e-ad06-a8153aa572e5" providerId="ADAL" clId="{48BB46AC-4644-42A8-ACF5-341F59965D04}" dt="2019-07-08T11:15:23.376" v="4444" actId="20577"/>
          <ac:spMkLst>
            <pc:docMk/>
            <pc:sldMk cId="1883330303" sldId="296"/>
            <ac:spMk id="20" creationId="{A5A81D9D-9210-418A-B483-A09274CD586B}"/>
          </ac:spMkLst>
        </pc:spChg>
        <pc:spChg chg="add mod">
          <ac:chgData name="Zhipei Yan" userId="a12b1dbe-d58f-460e-ad06-a8153aa572e5" providerId="ADAL" clId="{48BB46AC-4644-42A8-ACF5-341F59965D04}" dt="2019-07-08T11:15:17.529" v="4442" actId="20577"/>
          <ac:spMkLst>
            <pc:docMk/>
            <pc:sldMk cId="1883330303" sldId="296"/>
            <ac:spMk id="21" creationId="{035716D5-8ECE-4FD8-ACEA-4981FE3E1274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21" creationId="{70DD4291-1B4D-4640-9DAA-A26EC7933CE5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22" creationId="{F9DBC002-ED52-43ED-81A4-89714C4A2335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23" creationId="{350C6085-0180-4B3D-A2DA-A1BC98E0A973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34" creationId="{D33A6C91-0B4B-4E24-BEB7-A54E0809EB05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35" creationId="{E8539398-C51F-4DF0-9E07-BD213210FDF8}"/>
          </ac:spMkLst>
        </pc:spChg>
        <pc:spChg chg="del">
          <ac:chgData name="Zhipei Yan" userId="a12b1dbe-d58f-460e-ad06-a8153aa572e5" providerId="ADAL" clId="{48BB46AC-4644-42A8-ACF5-341F59965D04}" dt="2019-07-05T04:53:33.802" v="2114" actId="478"/>
          <ac:spMkLst>
            <pc:docMk/>
            <pc:sldMk cId="1883330303" sldId="296"/>
            <ac:spMk id="36" creationId="{59C0FCBB-BE4B-4B7C-AC2F-182AF5FA093D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37" creationId="{EB4EFE51-868E-455E-B0CE-2FC978DE720B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38" creationId="{4D2C8491-BD4D-466E-9F7D-3D55AE2E87C2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39" creationId="{444DED55-6731-40E5-8832-FA719FC33410}"/>
          </ac:spMkLst>
        </pc:spChg>
        <pc:spChg chg="add">
          <ac:chgData name="Zhipei Yan" userId="a12b1dbe-d58f-460e-ad06-a8153aa572e5" providerId="ADAL" clId="{48BB46AC-4644-42A8-ACF5-341F59965D04}" dt="2019-07-05T04:53:34.630" v="2115"/>
          <ac:spMkLst>
            <pc:docMk/>
            <pc:sldMk cId="1883330303" sldId="296"/>
            <ac:spMk id="40" creationId="{B6B8318F-7C32-45D3-8028-1BD5280122CD}"/>
          </ac:spMkLst>
        </pc:spChg>
        <pc:spChg chg="add">
          <ac:chgData name="Zhipei Yan" userId="a12b1dbe-d58f-460e-ad06-a8153aa572e5" providerId="ADAL" clId="{48BB46AC-4644-42A8-ACF5-341F59965D04}" dt="2019-07-05T04:59:25.076" v="2151"/>
          <ac:spMkLst>
            <pc:docMk/>
            <pc:sldMk cId="1883330303" sldId="296"/>
            <ac:spMk id="49" creationId="{CAB532DF-EFD7-429B-9333-3E4911931DF5}"/>
          </ac:spMkLst>
        </pc:spChg>
        <pc:grpChg chg="del">
          <ac:chgData name="Zhipei Yan" userId="a12b1dbe-d58f-460e-ad06-a8153aa572e5" providerId="ADAL" clId="{48BB46AC-4644-42A8-ACF5-341F59965D04}" dt="2019-07-05T04:53:33.802" v="2114" actId="478"/>
          <ac:grpSpMkLst>
            <pc:docMk/>
            <pc:sldMk cId="1883330303" sldId="296"/>
            <ac:grpSpMk id="24" creationId="{71232A83-7C8D-4EA1-AF2B-6E3570584628}"/>
          </ac:grpSpMkLst>
        </pc:grp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1" creationId="{BF481829-7060-4065-AC70-4E2CC3FF15A8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2" creationId="{25FAC829-B914-4CA6-BA39-0F21B579F936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3" creationId="{FDF1C34C-2BF0-4783-BF23-745B2A8859D4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4" creationId="{3BBB41DC-8021-4EDA-9EC7-23CB2D9A54CE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5" creationId="{1D406588-823E-4BEA-B6C5-C2D1E8ABC2DE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6" creationId="{08EAC72B-CB46-4391-815A-7484A366EF04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7" creationId="{CB5B777A-C81D-42D6-9997-A9193A823B13}"/>
          </ac:cxnSpMkLst>
        </pc:cxnChg>
        <pc:cxnChg chg="add">
          <ac:chgData name="Zhipei Yan" userId="a12b1dbe-d58f-460e-ad06-a8153aa572e5" providerId="ADAL" clId="{48BB46AC-4644-42A8-ACF5-341F59965D04}" dt="2019-07-05T04:53:34.630" v="2115"/>
          <ac:cxnSpMkLst>
            <pc:docMk/>
            <pc:sldMk cId="1883330303" sldId="296"/>
            <ac:cxnSpMk id="48" creationId="{85873CED-10F7-4039-823F-90C19D872ECE}"/>
          </ac:cxnSpMkLst>
        </pc:cxnChg>
      </pc:sldChg>
      <pc:sldChg chg="addSp delSp modSp">
        <pc:chgData name="Zhipei Yan" userId="a12b1dbe-d58f-460e-ad06-a8153aa572e5" providerId="ADAL" clId="{48BB46AC-4644-42A8-ACF5-341F59965D04}" dt="2019-07-08T08:23:39.653" v="3923" actId="478"/>
        <pc:sldMkLst>
          <pc:docMk/>
          <pc:sldMk cId="3604860932" sldId="297"/>
        </pc:sldMkLst>
        <pc:spChg chg="mod">
          <ac:chgData name="Zhipei Yan" userId="a12b1dbe-d58f-460e-ad06-a8153aa572e5" providerId="ADAL" clId="{48BB46AC-4644-42A8-ACF5-341F59965D04}" dt="2019-07-05T05:50:11.517" v="2199"/>
          <ac:spMkLst>
            <pc:docMk/>
            <pc:sldMk cId="3604860932" sldId="297"/>
            <ac:spMk id="2" creationId="{7F041949-8517-431E-9F4D-1D865938ACD0}"/>
          </ac:spMkLst>
        </pc:spChg>
        <pc:spChg chg="add del mod">
          <ac:chgData name="Zhipei Yan" userId="a12b1dbe-d58f-460e-ad06-a8153aa572e5" providerId="ADAL" clId="{48BB46AC-4644-42A8-ACF5-341F59965D04}" dt="2019-07-05T05:50:14.922" v="2200" actId="478"/>
          <ac:spMkLst>
            <pc:docMk/>
            <pc:sldMk cId="3604860932" sldId="297"/>
            <ac:spMk id="16" creationId="{A17905D5-BDD6-4AFF-8FFD-77CF5FD32FF7}"/>
          </ac:spMkLst>
        </pc:spChg>
        <pc:spChg chg="add del mod">
          <ac:chgData name="Zhipei Yan" userId="a12b1dbe-d58f-460e-ad06-a8153aa572e5" providerId="ADAL" clId="{48BB46AC-4644-42A8-ACF5-341F59965D04}" dt="2019-07-08T08:23:39.653" v="3923" actId="478"/>
          <ac:spMkLst>
            <pc:docMk/>
            <pc:sldMk cId="3604860932" sldId="297"/>
            <ac:spMk id="18" creationId="{EAC73D19-FCA3-4455-9E38-35FB92560A4A}"/>
          </ac:spMkLst>
        </pc:spChg>
        <pc:spChg chg="mod">
          <ac:chgData name="Zhipei Yan" userId="a12b1dbe-d58f-460e-ad06-a8153aa572e5" providerId="ADAL" clId="{48BB46AC-4644-42A8-ACF5-341F59965D04}" dt="2019-07-05T05:46:50.263" v="2179" actId="207"/>
          <ac:spMkLst>
            <pc:docMk/>
            <pc:sldMk cId="3604860932" sldId="297"/>
            <ac:spMk id="19" creationId="{F54A5032-9436-4DB8-99E8-0752583E7022}"/>
          </ac:spMkLst>
        </pc:spChg>
      </pc:sldChg>
      <pc:sldChg chg="modSp">
        <pc:chgData name="Zhipei Yan" userId="a12b1dbe-d58f-460e-ad06-a8153aa572e5" providerId="ADAL" clId="{48BB46AC-4644-42A8-ACF5-341F59965D04}" dt="2019-07-08T10:23:07.313" v="4090" actId="20577"/>
        <pc:sldMkLst>
          <pc:docMk/>
          <pc:sldMk cId="3237020121" sldId="298"/>
        </pc:sldMkLst>
        <pc:spChg chg="mod">
          <ac:chgData name="Zhipei Yan" userId="a12b1dbe-d58f-460e-ad06-a8153aa572e5" providerId="ADAL" clId="{48BB46AC-4644-42A8-ACF5-341F59965D04}" dt="2019-07-08T10:23:07.313" v="4090" actId="20577"/>
          <ac:spMkLst>
            <pc:docMk/>
            <pc:sldMk cId="3237020121" sldId="298"/>
            <ac:spMk id="3" creationId="{1D8BFBA0-B75F-49A6-A568-BFE17FF06EC1}"/>
          </ac:spMkLst>
        </pc:spChg>
      </pc:sldChg>
      <pc:sldChg chg="modSp">
        <pc:chgData name="Zhipei Yan" userId="a12b1dbe-d58f-460e-ad06-a8153aa572e5" providerId="ADAL" clId="{48BB46AC-4644-42A8-ACF5-341F59965D04}" dt="2019-07-08T08:35:05.734" v="4052" actId="27636"/>
        <pc:sldMkLst>
          <pc:docMk/>
          <pc:sldMk cId="3332149105" sldId="299"/>
        </pc:sldMkLst>
        <pc:spChg chg="mod">
          <ac:chgData name="Zhipei Yan" userId="a12b1dbe-d58f-460e-ad06-a8153aa572e5" providerId="ADAL" clId="{48BB46AC-4644-42A8-ACF5-341F59965D04}" dt="2019-07-08T08:35:05.734" v="4052" actId="27636"/>
          <ac:spMkLst>
            <pc:docMk/>
            <pc:sldMk cId="3332149105" sldId="299"/>
            <ac:spMk id="3" creationId="{B302F692-CB8C-4C78-9FE2-21D5C1D20B2A}"/>
          </ac:spMkLst>
        </pc:spChg>
      </pc:sldChg>
      <pc:sldChg chg="modSp ord">
        <pc:chgData name="Zhipei Yan" userId="a12b1dbe-d58f-460e-ad06-a8153aa572e5" providerId="ADAL" clId="{48BB46AC-4644-42A8-ACF5-341F59965D04}" dt="2019-07-08T13:39:49.663" v="4572" actId="20577"/>
        <pc:sldMkLst>
          <pc:docMk/>
          <pc:sldMk cId="4132677495" sldId="310"/>
        </pc:sldMkLst>
        <pc:spChg chg="mod">
          <ac:chgData name="Zhipei Yan" userId="a12b1dbe-d58f-460e-ad06-a8153aa572e5" providerId="ADAL" clId="{48BB46AC-4644-42A8-ACF5-341F59965D04}" dt="2019-07-08T13:39:49.663" v="4572" actId="20577"/>
          <ac:spMkLst>
            <pc:docMk/>
            <pc:sldMk cId="4132677495" sldId="310"/>
            <ac:spMk id="3" creationId="{0766E220-44C4-460E-AE94-A67E5A53238C}"/>
          </ac:spMkLst>
        </pc:spChg>
        <pc:spChg chg="mod">
          <ac:chgData name="Zhipei Yan" userId="a12b1dbe-d58f-460e-ad06-a8153aa572e5" providerId="ADAL" clId="{48BB46AC-4644-42A8-ACF5-341F59965D04}" dt="2019-07-08T13:39:05.630" v="4566" actId="120"/>
          <ac:spMkLst>
            <pc:docMk/>
            <pc:sldMk cId="4132677495" sldId="310"/>
            <ac:spMk id="4" creationId="{3C149CB3-48BF-407D-94AA-2F36CE1D72FC}"/>
          </ac:spMkLst>
        </pc:spChg>
      </pc:sldChg>
      <pc:sldChg chg="addSp modSp">
        <pc:chgData name="Zhipei Yan" userId="a12b1dbe-d58f-460e-ad06-a8153aa572e5" providerId="ADAL" clId="{48BB46AC-4644-42A8-ACF5-341F59965D04}" dt="2019-07-05T06:31:22.739" v="2760" actId="20577"/>
        <pc:sldMkLst>
          <pc:docMk/>
          <pc:sldMk cId="3657961165" sldId="319"/>
        </pc:sldMkLst>
        <pc:spChg chg="mod">
          <ac:chgData name="Zhipei Yan" userId="a12b1dbe-d58f-460e-ad06-a8153aa572e5" providerId="ADAL" clId="{48BB46AC-4644-42A8-ACF5-341F59965D04}" dt="2019-07-05T06:31:22.739" v="2760" actId="20577"/>
          <ac:spMkLst>
            <pc:docMk/>
            <pc:sldMk cId="3657961165" sldId="319"/>
            <ac:spMk id="3" creationId="{80DF7C93-2D7B-45DD-B319-71F85C8A2AA4}"/>
          </ac:spMkLst>
        </pc:spChg>
        <pc:spChg chg="add mod">
          <ac:chgData name="Zhipei Yan" userId="a12b1dbe-d58f-460e-ad06-a8153aa572e5" providerId="ADAL" clId="{48BB46AC-4644-42A8-ACF5-341F59965D04}" dt="2019-07-05T06:01:28.255" v="2502" actId="1076"/>
          <ac:spMkLst>
            <pc:docMk/>
            <pc:sldMk cId="3657961165" sldId="319"/>
            <ac:spMk id="4" creationId="{115E1FFE-A8D1-4C38-BB66-1684230C1646}"/>
          </ac:spMkLst>
        </pc:spChg>
        <pc:spChg chg="mod">
          <ac:chgData name="Zhipei Yan" userId="a12b1dbe-d58f-460e-ad06-a8153aa572e5" providerId="ADAL" clId="{48BB46AC-4644-42A8-ACF5-341F59965D04}" dt="2019-07-05T06:31:19.052" v="2758" actId="1076"/>
          <ac:spMkLst>
            <pc:docMk/>
            <pc:sldMk cId="3657961165" sldId="319"/>
            <ac:spMk id="19" creationId="{D25A01D3-96E8-49D8-B6CD-A4499F68B7A5}"/>
          </ac:spMkLst>
        </pc:spChg>
        <pc:spChg chg="mod">
          <ac:chgData name="Zhipei Yan" userId="a12b1dbe-d58f-460e-ad06-a8153aa572e5" providerId="ADAL" clId="{48BB46AC-4644-42A8-ACF5-341F59965D04}" dt="2019-07-05T06:31:11.773" v="2757" actId="1076"/>
          <ac:spMkLst>
            <pc:docMk/>
            <pc:sldMk cId="3657961165" sldId="319"/>
            <ac:spMk id="36" creationId="{DFA7E85F-2558-405E-B596-9850E97805B7}"/>
          </ac:spMkLst>
        </pc:spChg>
      </pc:sldChg>
      <pc:sldChg chg="addSp delSp modSp ord modNotesTx">
        <pc:chgData name="Zhipei Yan" userId="a12b1dbe-d58f-460e-ad06-a8153aa572e5" providerId="ADAL" clId="{48BB46AC-4644-42A8-ACF5-341F59965D04}" dt="2019-07-08T13:43:40.627" v="4573"/>
        <pc:sldMkLst>
          <pc:docMk/>
          <pc:sldMk cId="3117301680" sldId="320"/>
        </pc:sldMkLst>
        <pc:spChg chg="mod">
          <ac:chgData name="Zhipei Yan" userId="a12b1dbe-d58f-460e-ad06-a8153aa572e5" providerId="ADAL" clId="{48BB46AC-4644-42A8-ACF5-341F59965D04}" dt="2019-07-05T07:10:30.652" v="3205" actId="20577"/>
          <ac:spMkLst>
            <pc:docMk/>
            <pc:sldMk cId="3117301680" sldId="320"/>
            <ac:spMk id="2" creationId="{B5703A98-72DA-484A-B3FA-8C7105AE0EA9}"/>
          </ac:spMkLst>
        </pc:spChg>
        <pc:spChg chg="del">
          <ac:chgData name="Zhipei Yan" userId="a12b1dbe-d58f-460e-ad06-a8153aa572e5" providerId="ADAL" clId="{48BB46AC-4644-42A8-ACF5-341F59965D04}" dt="2019-07-05T06:54:41.559" v="2992" actId="478"/>
          <ac:spMkLst>
            <pc:docMk/>
            <pc:sldMk cId="3117301680" sldId="320"/>
            <ac:spMk id="3" creationId="{5DCB03A4-FD42-4007-95D0-4DB0A5775E0F}"/>
          </ac:spMkLst>
        </pc:spChg>
        <pc:spChg chg="add mod">
          <ac:chgData name="Zhipei Yan" userId="a12b1dbe-d58f-460e-ad06-a8153aa572e5" providerId="ADAL" clId="{48BB46AC-4644-42A8-ACF5-341F59965D04}" dt="2019-07-07T13:58:12.218" v="3461" actId="1076"/>
          <ac:spMkLst>
            <pc:docMk/>
            <pc:sldMk cId="3117301680" sldId="320"/>
            <ac:spMk id="5" creationId="{0A2D97B9-3FAA-4F69-BF55-F77038C882E0}"/>
          </ac:spMkLst>
        </pc:spChg>
        <pc:spChg chg="add mod">
          <ac:chgData name="Zhipei Yan" userId="a12b1dbe-d58f-460e-ad06-a8153aa572e5" providerId="ADAL" clId="{48BB46AC-4644-42A8-ACF5-341F59965D04}" dt="2019-07-07T13:58:20.669" v="3462" actId="1076"/>
          <ac:spMkLst>
            <pc:docMk/>
            <pc:sldMk cId="3117301680" sldId="320"/>
            <ac:spMk id="7" creationId="{4A358DD9-45D7-4281-9A14-14FAA5111035}"/>
          </ac:spMkLst>
        </pc:spChg>
        <pc:spChg chg="add mod">
          <ac:chgData name="Zhipei Yan" userId="a12b1dbe-d58f-460e-ad06-a8153aa572e5" providerId="ADAL" clId="{48BB46AC-4644-42A8-ACF5-341F59965D04}" dt="2019-07-07T13:58:05.157" v="3459" actId="1076"/>
          <ac:spMkLst>
            <pc:docMk/>
            <pc:sldMk cId="3117301680" sldId="320"/>
            <ac:spMk id="9" creationId="{5C1A30B6-F0A3-47B3-B300-83A8AF66F0C2}"/>
          </ac:spMkLst>
        </pc:spChg>
        <pc:spChg chg="add del mod">
          <ac:chgData name="Zhipei Yan" userId="a12b1dbe-d58f-460e-ad06-a8153aa572e5" providerId="ADAL" clId="{48BB46AC-4644-42A8-ACF5-341F59965D04}" dt="2019-07-07T13:56:46.728" v="3430" actId="478"/>
          <ac:spMkLst>
            <pc:docMk/>
            <pc:sldMk cId="3117301680" sldId="320"/>
            <ac:spMk id="11" creationId="{887B92E1-3C47-4D45-9204-2CED526FCB6F}"/>
          </ac:spMkLst>
        </pc:spChg>
        <pc:spChg chg="add mod">
          <ac:chgData name="Zhipei Yan" userId="a12b1dbe-d58f-460e-ad06-a8153aa572e5" providerId="ADAL" clId="{48BB46AC-4644-42A8-ACF5-341F59965D04}" dt="2019-07-07T13:57:38.616" v="3450" actId="1076"/>
          <ac:spMkLst>
            <pc:docMk/>
            <pc:sldMk cId="3117301680" sldId="320"/>
            <ac:spMk id="13" creationId="{4FBF2617-6CE0-4C68-9F6E-3C0E02E51B5F}"/>
          </ac:spMkLst>
        </pc:spChg>
        <pc:spChg chg="add mod">
          <ac:chgData name="Zhipei Yan" userId="a12b1dbe-d58f-460e-ad06-a8153aa572e5" providerId="ADAL" clId="{48BB46AC-4644-42A8-ACF5-341F59965D04}" dt="2019-07-07T13:57:47.989" v="3452" actId="1076"/>
          <ac:spMkLst>
            <pc:docMk/>
            <pc:sldMk cId="3117301680" sldId="320"/>
            <ac:spMk id="15" creationId="{3F4AA2C5-C203-4116-A9FE-96989AE82902}"/>
          </ac:spMkLst>
        </pc:spChg>
        <pc:graphicFrameChg chg="add mod">
          <ac:chgData name="Zhipei Yan" userId="a12b1dbe-d58f-460e-ad06-a8153aa572e5" providerId="ADAL" clId="{48BB46AC-4644-42A8-ACF5-341F59965D04}" dt="2019-07-07T13:57:40.590" v="3451" actId="1076"/>
          <ac:graphicFrameMkLst>
            <pc:docMk/>
            <pc:sldMk cId="3117301680" sldId="320"/>
            <ac:graphicFrameMk id="12" creationId="{459389AA-4C88-484A-A52F-EDD8B4796BB1}"/>
          </ac:graphicFrameMkLst>
        </pc:graphicFrameChg>
        <pc:picChg chg="add mod">
          <ac:chgData name="Zhipei Yan" userId="a12b1dbe-d58f-460e-ad06-a8153aa572e5" providerId="ADAL" clId="{48BB46AC-4644-42A8-ACF5-341F59965D04}" dt="2019-07-07T13:58:08.328" v="3460" actId="1076"/>
          <ac:picMkLst>
            <pc:docMk/>
            <pc:sldMk cId="3117301680" sldId="320"/>
            <ac:picMk id="4" creationId="{0115C66E-BDFD-4FFB-9CE4-6F22679D7ADC}"/>
          </ac:picMkLst>
        </pc:picChg>
        <pc:picChg chg="add mod">
          <ac:chgData name="Zhipei Yan" userId="a12b1dbe-d58f-460e-ad06-a8153aa572e5" providerId="ADAL" clId="{48BB46AC-4644-42A8-ACF5-341F59965D04}" dt="2019-07-07T13:57:55.800" v="3456" actId="1076"/>
          <ac:picMkLst>
            <pc:docMk/>
            <pc:sldMk cId="3117301680" sldId="320"/>
            <ac:picMk id="6" creationId="{3FF21215-3BCE-4102-835C-63B0129C6EFA}"/>
          </ac:picMkLst>
        </pc:picChg>
        <pc:picChg chg="add mod">
          <ac:chgData name="Zhipei Yan" userId="a12b1dbe-d58f-460e-ad06-a8153aa572e5" providerId="ADAL" clId="{48BB46AC-4644-42A8-ACF5-341F59965D04}" dt="2019-07-07T13:58:02.283" v="3458" actId="1076"/>
          <ac:picMkLst>
            <pc:docMk/>
            <pc:sldMk cId="3117301680" sldId="320"/>
            <ac:picMk id="8" creationId="{C875D194-81AF-4A3F-ABAC-7E8A82DCFB08}"/>
          </ac:picMkLst>
        </pc:picChg>
        <pc:picChg chg="add del mod">
          <ac:chgData name="Zhipei Yan" userId="a12b1dbe-d58f-460e-ad06-a8153aa572e5" providerId="ADAL" clId="{48BB46AC-4644-42A8-ACF5-341F59965D04}" dt="2019-07-07T13:56:43.448" v="3429" actId="478"/>
          <ac:picMkLst>
            <pc:docMk/>
            <pc:sldMk cId="3117301680" sldId="320"/>
            <ac:picMk id="10" creationId="{AE7BB87A-101B-4B48-AA21-F682FEF83E4D}"/>
          </ac:picMkLst>
        </pc:picChg>
        <pc:picChg chg="add mod ord">
          <ac:chgData name="Zhipei Yan" userId="a12b1dbe-d58f-460e-ad06-a8153aa572e5" providerId="ADAL" clId="{48BB46AC-4644-42A8-ACF5-341F59965D04}" dt="2019-07-07T13:57:34.407" v="3449" actId="1076"/>
          <ac:picMkLst>
            <pc:docMk/>
            <pc:sldMk cId="3117301680" sldId="320"/>
            <ac:picMk id="14" creationId="{18EFD82F-CFAB-48D6-A16C-8BDCB2BD002D}"/>
          </ac:picMkLst>
        </pc:picChg>
      </pc:sldChg>
      <pc:sldChg chg="addSp delSp modSp del">
        <pc:chgData name="Zhipei Yan" userId="a12b1dbe-d58f-460e-ad06-a8153aa572e5" providerId="ADAL" clId="{48BB46AC-4644-42A8-ACF5-341F59965D04}" dt="2019-07-07T14:00:12.343" v="3464" actId="2696"/>
        <pc:sldMkLst>
          <pc:docMk/>
          <pc:sldMk cId="1530379313" sldId="321"/>
        </pc:sldMkLst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3" creationId="{E6337BB2-34FE-4814-8D9B-2155BE5AC14C}"/>
          </ac:spMkLst>
        </pc:spChg>
        <pc:spChg chg="mod">
          <ac:chgData name="Zhipei Yan" userId="a12b1dbe-d58f-460e-ad06-a8153aa572e5" providerId="ADAL" clId="{48BB46AC-4644-42A8-ACF5-341F59965D04}" dt="2019-07-05T00:34:20.934" v="1199" actId="693"/>
          <ac:spMkLst>
            <pc:docMk/>
            <pc:sldMk cId="1530379313" sldId="321"/>
            <ac:spMk id="4" creationId="{DEA910C0-98BC-465C-ADCA-FED53535AE03}"/>
          </ac:spMkLst>
        </pc:spChg>
        <pc:spChg chg="add mod">
          <ac:chgData name="Zhipei Yan" userId="a12b1dbe-d58f-460e-ad06-a8153aa572e5" providerId="ADAL" clId="{48BB46AC-4644-42A8-ACF5-341F59965D04}" dt="2019-07-05T00:01:54.775" v="107" actId="1038"/>
          <ac:spMkLst>
            <pc:docMk/>
            <pc:sldMk cId="1530379313" sldId="321"/>
            <ac:spMk id="10" creationId="{3964F2E6-CBCA-4754-B473-F98B7307A62B}"/>
          </ac:spMkLst>
        </pc:spChg>
        <pc:spChg chg="mod">
          <ac:chgData name="Zhipei Yan" userId="a12b1dbe-d58f-460e-ad06-a8153aa572e5" providerId="ADAL" clId="{48BB46AC-4644-42A8-ACF5-341F59965D04}" dt="2019-07-05T00:01:54.775" v="107" actId="1038"/>
          <ac:spMkLst>
            <pc:docMk/>
            <pc:sldMk cId="1530379313" sldId="321"/>
            <ac:spMk id="11" creationId="{8EDFA365-D873-4F08-AA5D-8545CF39BCFA}"/>
          </ac:spMkLst>
        </pc:spChg>
        <pc:spChg chg="mod">
          <ac:chgData name="Zhipei Yan" userId="a12b1dbe-d58f-460e-ad06-a8153aa572e5" providerId="ADAL" clId="{48BB46AC-4644-42A8-ACF5-341F59965D04}" dt="2019-07-05T00:01:54.775" v="107" actId="1038"/>
          <ac:spMkLst>
            <pc:docMk/>
            <pc:sldMk cId="1530379313" sldId="321"/>
            <ac:spMk id="12" creationId="{B095BFE5-81D9-45C9-91D6-4D2C565159AD}"/>
          </ac:spMkLst>
        </pc:spChg>
        <pc:spChg chg="mod">
          <ac:chgData name="Zhipei Yan" userId="a12b1dbe-d58f-460e-ad06-a8153aa572e5" providerId="ADAL" clId="{48BB46AC-4644-42A8-ACF5-341F59965D04}" dt="2019-07-05T00:01:54.775" v="107" actId="1038"/>
          <ac:spMkLst>
            <pc:docMk/>
            <pc:sldMk cId="1530379313" sldId="321"/>
            <ac:spMk id="13" creationId="{4FB4B4A0-D17A-44AD-BF0D-D2944A309D0E}"/>
          </ac:spMkLst>
        </pc:spChg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14" creationId="{74BA176B-A3F3-47A2-8465-A00572DB9DA9}"/>
          </ac:spMkLst>
        </pc:spChg>
        <pc:spChg chg="add">
          <ac:chgData name="Zhipei Yan" userId="a12b1dbe-d58f-460e-ad06-a8153aa572e5" providerId="ADAL" clId="{48BB46AC-4644-42A8-ACF5-341F59965D04}" dt="2019-07-05T04:44:48.935" v="2001"/>
          <ac:spMkLst>
            <pc:docMk/>
            <pc:sldMk cId="1530379313" sldId="321"/>
            <ac:spMk id="14" creationId="{9E68336D-B0AC-45C0-B53D-B5CF72D61B13}"/>
          </ac:spMkLst>
        </pc:spChg>
        <pc:spChg chg="mod">
          <ac:chgData name="Zhipei Yan" userId="a12b1dbe-d58f-460e-ad06-a8153aa572e5" providerId="ADAL" clId="{48BB46AC-4644-42A8-ACF5-341F59965D04}" dt="2019-07-05T00:01:54.775" v="107" actId="1038"/>
          <ac:spMkLst>
            <pc:docMk/>
            <pc:sldMk cId="1530379313" sldId="321"/>
            <ac:spMk id="22" creationId="{554C6DD7-2363-4F11-B8FD-CD49377127BE}"/>
          </ac:spMkLst>
        </pc:spChg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23" creationId="{FA9D8660-458E-48B0-AE0A-157062B0B4ED}"/>
          </ac:spMkLst>
        </pc:spChg>
        <pc:spChg chg="del">
          <ac:chgData name="Zhipei Yan" userId="a12b1dbe-d58f-460e-ad06-a8153aa572e5" providerId="ADAL" clId="{48BB46AC-4644-42A8-ACF5-341F59965D04}" dt="2019-07-05T00:00:55.680" v="2" actId="478"/>
          <ac:spMkLst>
            <pc:docMk/>
            <pc:sldMk cId="1530379313" sldId="321"/>
            <ac:spMk id="24" creationId="{ECF9D57E-83AD-4F57-9F48-CB5B017F93F9}"/>
          </ac:spMkLst>
        </pc:spChg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25" creationId="{F7224127-9D69-4F1D-A486-0CAA61ED7B3E}"/>
          </ac:spMkLst>
        </pc:spChg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26" creationId="{45C81F18-C1B8-4E76-82E9-791683F44E14}"/>
          </ac:spMkLst>
        </pc:spChg>
        <pc:spChg chg="del">
          <ac:chgData name="Zhipei Yan" userId="a12b1dbe-d58f-460e-ad06-a8153aa572e5" providerId="ADAL" clId="{48BB46AC-4644-42A8-ACF5-341F59965D04}" dt="2019-07-05T00:01:03.022" v="5" actId="478"/>
          <ac:spMkLst>
            <pc:docMk/>
            <pc:sldMk cId="1530379313" sldId="321"/>
            <ac:spMk id="27" creationId="{7F54D702-4790-4E52-85E5-6B457BAD4AC3}"/>
          </ac:spMkLst>
        </pc:spChg>
        <pc:spChg chg="del">
          <ac:chgData name="Zhipei Yan" userId="a12b1dbe-d58f-460e-ad06-a8153aa572e5" providerId="ADAL" clId="{48BB46AC-4644-42A8-ACF5-341F59965D04}" dt="2019-07-05T00:01:01.319" v="4" actId="478"/>
          <ac:spMkLst>
            <pc:docMk/>
            <pc:sldMk cId="1530379313" sldId="321"/>
            <ac:spMk id="28" creationId="{7BE5938E-C035-409E-A7E1-A918DD85EE21}"/>
          </ac:spMkLst>
        </pc:spChg>
        <pc:spChg chg="add mod">
          <ac:chgData name="Zhipei Yan" userId="a12b1dbe-d58f-460e-ad06-a8153aa572e5" providerId="ADAL" clId="{48BB46AC-4644-42A8-ACF5-341F59965D04}" dt="2019-07-05T00:33:22.119" v="1170" actId="6549"/>
          <ac:spMkLst>
            <pc:docMk/>
            <pc:sldMk cId="1530379313" sldId="321"/>
            <ac:spMk id="29" creationId="{06B4D0CE-D65C-4EEB-BD02-F74522B045DA}"/>
          </ac:spMkLst>
        </pc:spChg>
        <pc:spChg chg="del">
          <ac:chgData name="Zhipei Yan" userId="a12b1dbe-d58f-460e-ad06-a8153aa572e5" providerId="ADAL" clId="{48BB46AC-4644-42A8-ACF5-341F59965D04}" dt="2019-07-05T00:00:47.652" v="1" actId="478"/>
          <ac:spMkLst>
            <pc:docMk/>
            <pc:sldMk cId="1530379313" sldId="321"/>
            <ac:spMk id="30" creationId="{1F243144-6AA3-4CFB-80D0-298CBF743079}"/>
          </ac:spMkLst>
        </pc:spChg>
        <pc:spChg chg="del">
          <ac:chgData name="Zhipei Yan" userId="a12b1dbe-d58f-460e-ad06-a8153aa572e5" providerId="ADAL" clId="{48BB46AC-4644-42A8-ACF5-341F59965D04}" dt="2019-07-05T00:00:58.085" v="3" actId="478"/>
          <ac:spMkLst>
            <pc:docMk/>
            <pc:sldMk cId="1530379313" sldId="321"/>
            <ac:spMk id="31" creationId="{A4262E2F-6712-4454-8C1B-424E8BB00764}"/>
          </ac:spMkLst>
        </pc:spChg>
        <pc:spChg chg="add mod">
          <ac:chgData name="Zhipei Yan" userId="a12b1dbe-d58f-460e-ad06-a8153aa572e5" providerId="ADAL" clId="{48BB46AC-4644-42A8-ACF5-341F59965D04}" dt="2019-07-05T00:33:51.550" v="1198" actId="1076"/>
          <ac:spMkLst>
            <pc:docMk/>
            <pc:sldMk cId="1530379313" sldId="321"/>
            <ac:spMk id="32" creationId="{F0C3181E-2BBA-4CAA-9C16-4256491754D1}"/>
          </ac:spMkLst>
        </pc:spChg>
        <pc:spChg chg="add del mod">
          <ac:chgData name="Zhipei Yan" userId="a12b1dbe-d58f-460e-ad06-a8153aa572e5" providerId="ADAL" clId="{48BB46AC-4644-42A8-ACF5-341F59965D04}" dt="2019-07-05T00:34:59.331" v="1228" actId="478"/>
          <ac:spMkLst>
            <pc:docMk/>
            <pc:sldMk cId="1530379313" sldId="321"/>
            <ac:spMk id="33" creationId="{BD26922D-6DCF-4EA4-BAD3-D2588F62A58E}"/>
          </ac:spMkLst>
        </pc:spChg>
        <pc:cxnChg chg="del mod">
          <ac:chgData name="Zhipei Yan" userId="a12b1dbe-d58f-460e-ad06-a8153aa572e5" providerId="ADAL" clId="{48BB46AC-4644-42A8-ACF5-341F59965D04}" dt="2019-07-05T00:01:10.379" v="7" actId="478"/>
          <ac:cxnSpMkLst>
            <pc:docMk/>
            <pc:sldMk cId="1530379313" sldId="321"/>
            <ac:cxnSpMk id="5" creationId="{DC04D514-6717-4817-BC14-994AD73ECF0D}"/>
          </ac:cxnSpMkLst>
        </pc:cxnChg>
        <pc:cxnChg chg="del mod">
          <ac:chgData name="Zhipei Yan" userId="a12b1dbe-d58f-460e-ad06-a8153aa572e5" providerId="ADAL" clId="{48BB46AC-4644-42A8-ACF5-341F59965D04}" dt="2019-07-05T00:01:15.269" v="9" actId="478"/>
          <ac:cxnSpMkLst>
            <pc:docMk/>
            <pc:sldMk cId="1530379313" sldId="321"/>
            <ac:cxnSpMk id="6" creationId="{B43CA7A9-52CA-41FC-944C-0F97F34204E1}"/>
          </ac:cxnSpMkLst>
        </pc:cxnChg>
        <pc:cxnChg chg="del mod">
          <ac:chgData name="Zhipei Yan" userId="a12b1dbe-d58f-460e-ad06-a8153aa572e5" providerId="ADAL" clId="{48BB46AC-4644-42A8-ACF5-341F59965D04}" dt="2019-07-05T00:01:18.752" v="10" actId="478"/>
          <ac:cxnSpMkLst>
            <pc:docMk/>
            <pc:sldMk cId="1530379313" sldId="321"/>
            <ac:cxnSpMk id="7" creationId="{54D94634-416E-4A78-94B9-122A72939F91}"/>
          </ac:cxnSpMkLst>
        </pc:cxnChg>
        <pc:cxnChg chg="del">
          <ac:chgData name="Zhipei Yan" userId="a12b1dbe-d58f-460e-ad06-a8153aa572e5" providerId="ADAL" clId="{48BB46AC-4644-42A8-ACF5-341F59965D04}" dt="2019-07-05T00:01:07.286" v="6" actId="478"/>
          <ac:cxnSpMkLst>
            <pc:docMk/>
            <pc:sldMk cId="1530379313" sldId="321"/>
            <ac:cxnSpMk id="8" creationId="{9C9D640F-8886-4B8F-811A-DD9FEF25FBE6}"/>
          </ac:cxnSpMkLst>
        </pc:cxnChg>
        <pc:cxnChg chg="del">
          <ac:chgData name="Zhipei Yan" userId="a12b1dbe-d58f-460e-ad06-a8153aa572e5" providerId="ADAL" clId="{48BB46AC-4644-42A8-ACF5-341F59965D04}" dt="2019-07-05T00:01:13.535" v="8" actId="478"/>
          <ac:cxnSpMkLst>
            <pc:docMk/>
            <pc:sldMk cId="1530379313" sldId="321"/>
            <ac:cxnSpMk id="9" creationId="{9F9ED815-5382-4924-9B16-32E509629082}"/>
          </ac:cxnSpMkLst>
        </pc:cxnChg>
        <pc:cxnChg chg="add mod">
          <ac:chgData name="Zhipei Yan" userId="a12b1dbe-d58f-460e-ad06-a8153aa572e5" providerId="ADAL" clId="{48BB46AC-4644-42A8-ACF5-341F59965D04}" dt="2019-07-05T00:35:19.873" v="1231" actId="1582"/>
          <ac:cxnSpMkLst>
            <pc:docMk/>
            <pc:sldMk cId="1530379313" sldId="321"/>
            <ac:cxnSpMk id="16" creationId="{D9C51BE3-9C5E-4769-B989-53858B551F77}"/>
          </ac:cxnSpMkLst>
        </pc:cxnChg>
        <pc:cxnChg chg="add mod">
          <ac:chgData name="Zhipei Yan" userId="a12b1dbe-d58f-460e-ad06-a8153aa572e5" providerId="ADAL" clId="{48BB46AC-4644-42A8-ACF5-341F59965D04}" dt="2019-07-05T00:35:31.870" v="1234" actId="14100"/>
          <ac:cxnSpMkLst>
            <pc:docMk/>
            <pc:sldMk cId="1530379313" sldId="321"/>
            <ac:cxnSpMk id="34" creationId="{8D926103-0D25-45E5-9A63-D5DB872CCFE8}"/>
          </ac:cxnSpMkLst>
        </pc:cxnChg>
        <pc:cxnChg chg="add mod">
          <ac:chgData name="Zhipei Yan" userId="a12b1dbe-d58f-460e-ad06-a8153aa572e5" providerId="ADAL" clId="{48BB46AC-4644-42A8-ACF5-341F59965D04}" dt="2019-07-05T00:35:46.351" v="1238" actId="14100"/>
          <ac:cxnSpMkLst>
            <pc:docMk/>
            <pc:sldMk cId="1530379313" sldId="321"/>
            <ac:cxnSpMk id="35" creationId="{842CF8B2-0269-456E-A0E5-CC936AB45155}"/>
          </ac:cxnSpMkLst>
        </pc:cxnChg>
        <pc:cxnChg chg="add del mod">
          <ac:chgData name="Zhipei Yan" userId="a12b1dbe-d58f-460e-ad06-a8153aa572e5" providerId="ADAL" clId="{48BB46AC-4644-42A8-ACF5-341F59965D04}" dt="2019-07-05T00:36:40.073" v="1243" actId="478"/>
          <ac:cxnSpMkLst>
            <pc:docMk/>
            <pc:sldMk cId="1530379313" sldId="321"/>
            <ac:cxnSpMk id="36" creationId="{7EC02BBE-E0B4-45CA-BC2A-12B5DEA1C3BF}"/>
          </ac:cxnSpMkLst>
        </pc:cxnChg>
      </pc:sldChg>
      <pc:sldChg chg="addSp delSp modSp">
        <pc:chgData name="Zhipei Yan" userId="a12b1dbe-d58f-460e-ad06-a8153aa572e5" providerId="ADAL" clId="{48BB46AC-4644-42A8-ACF5-341F59965D04}" dt="2019-07-05T06:27:59.243" v="2746" actId="166"/>
        <pc:sldMkLst>
          <pc:docMk/>
          <pc:sldMk cId="4103946763" sldId="322"/>
        </pc:sldMkLst>
        <pc:spChg chg="del">
          <ac:chgData name="Zhipei Yan" userId="a12b1dbe-d58f-460e-ad06-a8153aa572e5" providerId="ADAL" clId="{48BB46AC-4644-42A8-ACF5-341F59965D04}" dt="2019-07-05T06:24:04.626" v="2608" actId="478"/>
          <ac:spMkLst>
            <pc:docMk/>
            <pc:sldMk cId="4103946763" sldId="322"/>
            <ac:spMk id="4" creationId="{8A631218-D958-40EE-9CD6-0B324967DB3D}"/>
          </ac:spMkLst>
        </pc:spChg>
        <pc:spChg chg="mod">
          <ac:chgData name="Zhipei Yan" userId="a12b1dbe-d58f-460e-ad06-a8153aa572e5" providerId="ADAL" clId="{48BB46AC-4644-42A8-ACF5-341F59965D04}" dt="2019-07-05T06:27:38.108" v="2740" actId="1076"/>
          <ac:spMkLst>
            <pc:docMk/>
            <pc:sldMk cId="4103946763" sldId="322"/>
            <ac:spMk id="30" creationId="{D5890E10-5401-4367-B2E3-C69617E84FAB}"/>
          </ac:spMkLst>
        </pc:spChg>
        <pc:spChg chg="add ord">
          <ac:chgData name="Zhipei Yan" userId="a12b1dbe-d58f-460e-ad06-a8153aa572e5" providerId="ADAL" clId="{48BB46AC-4644-42A8-ACF5-341F59965D04}" dt="2019-07-05T06:24:09.375" v="2610" actId="167"/>
          <ac:spMkLst>
            <pc:docMk/>
            <pc:sldMk cId="4103946763" sldId="322"/>
            <ac:spMk id="37" creationId="{59B39D4C-B702-48BB-94D8-D7749B281F02}"/>
          </ac:spMkLst>
        </pc:spChg>
        <pc:spChg chg="add ord">
          <ac:chgData name="Zhipei Yan" userId="a12b1dbe-d58f-460e-ad06-a8153aa572e5" providerId="ADAL" clId="{48BB46AC-4644-42A8-ACF5-341F59965D04}" dt="2019-07-05T06:24:28.949" v="2613" actId="167"/>
          <ac:spMkLst>
            <pc:docMk/>
            <pc:sldMk cId="4103946763" sldId="322"/>
            <ac:spMk id="38" creationId="{71DAE9B6-3EE3-4E62-8A62-02A8A7613996}"/>
          </ac:spMkLst>
        </pc:spChg>
        <pc:cxnChg chg="ord">
          <ac:chgData name="Zhipei Yan" userId="a12b1dbe-d58f-460e-ad06-a8153aa572e5" providerId="ADAL" clId="{48BB46AC-4644-42A8-ACF5-341F59965D04}" dt="2019-07-05T06:24:14.374" v="2611" actId="167"/>
          <ac:cxnSpMkLst>
            <pc:docMk/>
            <pc:sldMk cId="4103946763" sldId="322"/>
            <ac:cxnSpMk id="20" creationId="{796B4B1E-74AD-4B35-A920-E6BBA58B1A2E}"/>
          </ac:cxnSpMkLst>
        </pc:cxnChg>
        <pc:cxnChg chg="del">
          <ac:chgData name="Zhipei Yan" userId="a12b1dbe-d58f-460e-ad06-a8153aa572e5" providerId="ADAL" clId="{48BB46AC-4644-42A8-ACF5-341F59965D04}" dt="2019-07-05T06:26:35.232" v="2728" actId="478"/>
          <ac:cxnSpMkLst>
            <pc:docMk/>
            <pc:sldMk cId="4103946763" sldId="322"/>
            <ac:cxnSpMk id="26" creationId="{B606E49C-CC72-4897-B0C9-D6EF6EC14E74}"/>
          </ac:cxnSpMkLst>
        </pc:cxnChg>
        <pc:cxnChg chg="ord">
          <ac:chgData name="Zhipei Yan" userId="a12b1dbe-d58f-460e-ad06-a8153aa572e5" providerId="ADAL" clId="{48BB46AC-4644-42A8-ACF5-341F59965D04}" dt="2019-07-05T06:27:59.243" v="2746" actId="166"/>
          <ac:cxnSpMkLst>
            <pc:docMk/>
            <pc:sldMk cId="4103946763" sldId="322"/>
            <ac:cxnSpMk id="31" creationId="{47BEE968-81A6-44EF-A659-DBC5967ABE15}"/>
          </ac:cxnSpMkLst>
        </pc:cxnChg>
        <pc:cxnChg chg="mod">
          <ac:chgData name="Zhipei Yan" userId="a12b1dbe-d58f-460e-ad06-a8153aa572e5" providerId="ADAL" clId="{48BB46AC-4644-42A8-ACF5-341F59965D04}" dt="2019-07-05T06:27:06.022" v="2735" actId="14100"/>
          <ac:cxnSpMkLst>
            <pc:docMk/>
            <pc:sldMk cId="4103946763" sldId="322"/>
            <ac:cxnSpMk id="33" creationId="{E1438E33-4BD5-4351-902A-8DFCA2D74CC4}"/>
          </ac:cxnSpMkLst>
        </pc:cxnChg>
        <pc:cxnChg chg="mod">
          <ac:chgData name="Zhipei Yan" userId="a12b1dbe-d58f-460e-ad06-a8153aa572e5" providerId="ADAL" clId="{48BB46AC-4644-42A8-ACF5-341F59965D04}" dt="2019-07-05T06:27:01.835" v="2734" actId="14100"/>
          <ac:cxnSpMkLst>
            <pc:docMk/>
            <pc:sldMk cId="4103946763" sldId="322"/>
            <ac:cxnSpMk id="34" creationId="{25A3CBF1-0323-4564-BF55-B78C19E5BB62}"/>
          </ac:cxnSpMkLst>
        </pc:cxnChg>
        <pc:cxnChg chg="mod">
          <ac:chgData name="Zhipei Yan" userId="a12b1dbe-d58f-460e-ad06-a8153aa572e5" providerId="ADAL" clId="{48BB46AC-4644-42A8-ACF5-341F59965D04}" dt="2019-07-05T06:27:09.755" v="2736" actId="14100"/>
          <ac:cxnSpMkLst>
            <pc:docMk/>
            <pc:sldMk cId="4103946763" sldId="322"/>
            <ac:cxnSpMk id="35" creationId="{80ABDC90-C21D-4EB0-ABD6-3C8A1E321733}"/>
          </ac:cxnSpMkLst>
        </pc:cxnChg>
        <pc:cxnChg chg="add ord">
          <ac:chgData name="Zhipei Yan" userId="a12b1dbe-d58f-460e-ad06-a8153aa572e5" providerId="ADAL" clId="{48BB46AC-4644-42A8-ACF5-341F59965D04}" dt="2019-07-05T06:27:56.197" v="2745" actId="166"/>
          <ac:cxnSpMkLst>
            <pc:docMk/>
            <pc:sldMk cId="4103946763" sldId="322"/>
            <ac:cxnSpMk id="39" creationId="{039FD0D9-D976-4471-8AB6-AD5A3B1040A1}"/>
          </ac:cxnSpMkLst>
        </pc:cxnChg>
        <pc:cxnChg chg="add del">
          <ac:chgData name="Zhipei Yan" userId="a12b1dbe-d58f-460e-ad06-a8153aa572e5" providerId="ADAL" clId="{48BB46AC-4644-42A8-ACF5-341F59965D04}" dt="2019-07-05T06:26:38.684" v="2730" actId="478"/>
          <ac:cxnSpMkLst>
            <pc:docMk/>
            <pc:sldMk cId="4103946763" sldId="322"/>
            <ac:cxnSpMk id="40" creationId="{25FA6021-9586-41EC-A910-74BC15A74C35}"/>
          </ac:cxnSpMkLst>
        </pc:cxnChg>
        <pc:cxnChg chg="del">
          <ac:chgData name="Zhipei Yan" userId="a12b1dbe-d58f-460e-ad06-a8153aa572e5" providerId="ADAL" clId="{48BB46AC-4644-42A8-ACF5-341F59965D04}" dt="2019-07-05T06:26:40.527" v="2731" actId="478"/>
          <ac:cxnSpMkLst>
            <pc:docMk/>
            <pc:sldMk cId="4103946763" sldId="322"/>
            <ac:cxnSpMk id="50" creationId="{1A3F6C00-B703-4D58-8E4F-F4E3AC714728}"/>
          </ac:cxnSpMkLst>
        </pc:cxnChg>
      </pc:sldChg>
      <pc:sldChg chg="addSp delSp modSp add">
        <pc:chgData name="Zhipei Yan" userId="a12b1dbe-d58f-460e-ad06-a8153aa572e5" providerId="ADAL" clId="{48BB46AC-4644-42A8-ACF5-341F59965D04}" dt="2019-07-08T11:09:49.159" v="4378" actId="6549"/>
        <pc:sldMkLst>
          <pc:docMk/>
          <pc:sldMk cId="400764103" sldId="323"/>
        </pc:sldMkLst>
        <pc:spChg chg="mod">
          <ac:chgData name="Zhipei Yan" userId="a12b1dbe-d58f-460e-ad06-a8153aa572e5" providerId="ADAL" clId="{48BB46AC-4644-42A8-ACF5-341F59965D04}" dt="2019-07-08T11:09:49.159" v="4378" actId="6549"/>
          <ac:spMkLst>
            <pc:docMk/>
            <pc:sldMk cId="400764103" sldId="323"/>
            <ac:spMk id="2" creationId="{7AED2120-4DCF-453C-8B99-9048618C61E5}"/>
          </ac:spMkLst>
        </pc:spChg>
        <pc:spChg chg="mod ord">
          <ac:chgData name="Zhipei Yan" userId="a12b1dbe-d58f-460e-ad06-a8153aa572e5" providerId="ADAL" clId="{48BB46AC-4644-42A8-ACF5-341F59965D04}" dt="2019-07-05T04:35:10.122" v="1970" actId="207"/>
          <ac:spMkLst>
            <pc:docMk/>
            <pc:sldMk cId="400764103" sldId="323"/>
            <ac:spMk id="3" creationId="{E6337BB2-34FE-4814-8D9B-2155BE5AC14C}"/>
          </ac:spMkLst>
        </pc:spChg>
        <pc:spChg chg="del">
          <ac:chgData name="Zhipei Yan" userId="a12b1dbe-d58f-460e-ad06-a8153aa572e5" providerId="ADAL" clId="{48BB46AC-4644-42A8-ACF5-341F59965D04}" dt="2019-07-05T00:02:13.239" v="108" actId="478"/>
          <ac:spMkLst>
            <pc:docMk/>
            <pc:sldMk cId="400764103" sldId="323"/>
            <ac:spMk id="4" creationId="{DEA910C0-98BC-465C-ADCA-FED53535AE03}"/>
          </ac:spMkLst>
        </pc:spChg>
        <pc:spChg chg="del">
          <ac:chgData name="Zhipei Yan" userId="a12b1dbe-d58f-460e-ad06-a8153aa572e5" providerId="ADAL" clId="{48BB46AC-4644-42A8-ACF5-341F59965D04}" dt="2019-07-05T00:02:13.239" v="108" actId="478"/>
          <ac:spMkLst>
            <pc:docMk/>
            <pc:sldMk cId="400764103" sldId="323"/>
            <ac:spMk id="11" creationId="{8EDFA365-D873-4F08-AA5D-8545CF39BCFA}"/>
          </ac:spMkLst>
        </pc:spChg>
        <pc:spChg chg="del">
          <ac:chgData name="Zhipei Yan" userId="a12b1dbe-d58f-460e-ad06-a8153aa572e5" providerId="ADAL" clId="{48BB46AC-4644-42A8-ACF5-341F59965D04}" dt="2019-07-05T00:02:15.833" v="109" actId="478"/>
          <ac:spMkLst>
            <pc:docMk/>
            <pc:sldMk cId="400764103" sldId="323"/>
            <ac:spMk id="12" creationId="{B095BFE5-81D9-45C9-91D6-4D2C565159AD}"/>
          </ac:spMkLst>
        </pc:spChg>
        <pc:spChg chg="del">
          <ac:chgData name="Zhipei Yan" userId="a12b1dbe-d58f-460e-ad06-a8153aa572e5" providerId="ADAL" clId="{48BB46AC-4644-42A8-ACF5-341F59965D04}" dt="2019-07-05T00:02:13.239" v="108" actId="478"/>
          <ac:spMkLst>
            <pc:docMk/>
            <pc:sldMk cId="400764103" sldId="323"/>
            <ac:spMk id="13" creationId="{4FB4B4A0-D17A-44AD-BF0D-D2944A309D0E}"/>
          </ac:spMkLst>
        </pc:spChg>
        <pc:spChg chg="mod">
          <ac:chgData name="Zhipei Yan" userId="a12b1dbe-d58f-460e-ad06-a8153aa572e5" providerId="ADAL" clId="{48BB46AC-4644-42A8-ACF5-341F59965D04}" dt="2019-07-05T04:30:59.324" v="1867" actId="1038"/>
          <ac:spMkLst>
            <pc:docMk/>
            <pc:sldMk cId="400764103" sldId="323"/>
            <ac:spMk id="14" creationId="{74BA176B-A3F3-47A2-8465-A00572DB9DA9}"/>
          </ac:spMkLst>
        </pc:spChg>
        <pc:spChg chg="del">
          <ac:chgData name="Zhipei Yan" userId="a12b1dbe-d58f-460e-ad06-a8153aa572e5" providerId="ADAL" clId="{48BB46AC-4644-42A8-ACF5-341F59965D04}" dt="2019-07-05T00:02:13.239" v="108" actId="478"/>
          <ac:spMkLst>
            <pc:docMk/>
            <pc:sldMk cId="400764103" sldId="323"/>
            <ac:spMk id="22" creationId="{554C6DD7-2363-4F11-B8FD-CD49377127BE}"/>
          </ac:spMkLst>
        </pc:spChg>
        <pc:spChg chg="mod">
          <ac:chgData name="Zhipei Yan" userId="a12b1dbe-d58f-460e-ad06-a8153aa572e5" providerId="ADAL" clId="{48BB46AC-4644-42A8-ACF5-341F59965D04}" dt="2019-07-05T04:30:50.108" v="1828" actId="1036"/>
          <ac:spMkLst>
            <pc:docMk/>
            <pc:sldMk cId="400764103" sldId="323"/>
            <ac:spMk id="23" creationId="{FA9D8660-458E-48B0-AE0A-157062B0B4ED}"/>
          </ac:spMkLst>
        </pc:spChg>
        <pc:spChg chg="mod ord">
          <ac:chgData name="Zhipei Yan" userId="a12b1dbe-d58f-460e-ad06-a8153aa572e5" providerId="ADAL" clId="{48BB46AC-4644-42A8-ACF5-341F59965D04}" dt="2019-07-05T04:35:19.854" v="1971" actId="207"/>
          <ac:spMkLst>
            <pc:docMk/>
            <pc:sldMk cId="400764103" sldId="323"/>
            <ac:spMk id="24" creationId="{ECF9D57E-83AD-4F57-9F48-CB5B017F93F9}"/>
          </ac:spMkLst>
        </pc:spChg>
        <pc:spChg chg="mod">
          <ac:chgData name="Zhipei Yan" userId="a12b1dbe-d58f-460e-ad06-a8153aa572e5" providerId="ADAL" clId="{48BB46AC-4644-42A8-ACF5-341F59965D04}" dt="2019-07-05T04:31:05.388" v="1902" actId="1038"/>
          <ac:spMkLst>
            <pc:docMk/>
            <pc:sldMk cId="400764103" sldId="323"/>
            <ac:spMk id="25" creationId="{F7224127-9D69-4F1D-A486-0CAA61ED7B3E}"/>
          </ac:spMkLst>
        </pc:spChg>
        <pc:spChg chg="mod ord">
          <ac:chgData name="Zhipei Yan" userId="a12b1dbe-d58f-460e-ad06-a8153aa572e5" providerId="ADAL" clId="{48BB46AC-4644-42A8-ACF5-341F59965D04}" dt="2019-07-05T04:34:10.203" v="1966" actId="207"/>
          <ac:spMkLst>
            <pc:docMk/>
            <pc:sldMk cId="400764103" sldId="323"/>
            <ac:spMk id="26" creationId="{45C81F18-C1B8-4E76-82E9-791683F44E14}"/>
          </ac:spMkLst>
        </pc:spChg>
        <pc:spChg chg="mod">
          <ac:chgData name="Zhipei Yan" userId="a12b1dbe-d58f-460e-ad06-a8153aa572e5" providerId="ADAL" clId="{48BB46AC-4644-42A8-ACF5-341F59965D04}" dt="2019-07-05T04:31:17.158" v="1942" actId="1038"/>
          <ac:spMkLst>
            <pc:docMk/>
            <pc:sldMk cId="400764103" sldId="323"/>
            <ac:spMk id="27" creationId="{7F54D702-4790-4E52-85E5-6B457BAD4AC3}"/>
          </ac:spMkLst>
        </pc:spChg>
        <pc:spChg chg="mod ord">
          <ac:chgData name="Zhipei Yan" userId="a12b1dbe-d58f-460e-ad06-a8153aa572e5" providerId="ADAL" clId="{48BB46AC-4644-42A8-ACF5-341F59965D04}" dt="2019-07-05T04:35:25.993" v="1972" actId="207"/>
          <ac:spMkLst>
            <pc:docMk/>
            <pc:sldMk cId="400764103" sldId="323"/>
            <ac:spMk id="28" creationId="{7BE5938E-C035-409E-A7E1-A918DD85EE21}"/>
          </ac:spMkLst>
        </pc:spChg>
        <pc:spChg chg="add mod">
          <ac:chgData name="Zhipei Yan" userId="a12b1dbe-d58f-460e-ad06-a8153aa572e5" providerId="ADAL" clId="{48BB46AC-4644-42A8-ACF5-341F59965D04}" dt="2019-07-05T04:31:05.388" v="1902" actId="1038"/>
          <ac:spMkLst>
            <pc:docMk/>
            <pc:sldMk cId="400764103" sldId="323"/>
            <ac:spMk id="29" creationId="{52151585-5491-4B5F-8D07-39C4D21F677E}"/>
          </ac:spMkLst>
        </pc:spChg>
        <pc:spChg chg="del mod">
          <ac:chgData name="Zhipei Yan" userId="a12b1dbe-d58f-460e-ad06-a8153aa572e5" providerId="ADAL" clId="{48BB46AC-4644-42A8-ACF5-341F59965D04}" dt="2019-07-05T04:30:33.955" v="1759" actId="478"/>
          <ac:spMkLst>
            <pc:docMk/>
            <pc:sldMk cId="400764103" sldId="323"/>
            <ac:spMk id="30" creationId="{1F243144-6AA3-4CFB-80D0-298CBF743079}"/>
          </ac:spMkLst>
        </pc:spChg>
        <pc:spChg chg="del mod">
          <ac:chgData name="Zhipei Yan" userId="a12b1dbe-d58f-460e-ad06-a8153aa572e5" providerId="ADAL" clId="{48BB46AC-4644-42A8-ACF5-341F59965D04}" dt="2019-07-05T04:30:35.471" v="1760" actId="478"/>
          <ac:spMkLst>
            <pc:docMk/>
            <pc:sldMk cId="400764103" sldId="323"/>
            <ac:spMk id="31" creationId="{A4262E2F-6712-4454-8C1B-424E8BB00764}"/>
          </ac:spMkLst>
        </pc:spChg>
        <pc:spChg chg="add mod">
          <ac:chgData name="Zhipei Yan" userId="a12b1dbe-d58f-460e-ad06-a8153aa572e5" providerId="ADAL" clId="{48BB46AC-4644-42A8-ACF5-341F59965D04}" dt="2019-07-05T04:30:59.324" v="1867" actId="1038"/>
          <ac:spMkLst>
            <pc:docMk/>
            <pc:sldMk cId="400764103" sldId="323"/>
            <ac:spMk id="32" creationId="{5254D3DA-BB4D-4436-99F2-221CF722B6DF}"/>
          </ac:spMkLst>
        </pc:spChg>
        <pc:spChg chg="add mod">
          <ac:chgData name="Zhipei Yan" userId="a12b1dbe-d58f-460e-ad06-a8153aa572e5" providerId="ADAL" clId="{48BB46AC-4644-42A8-ACF5-341F59965D04}" dt="2019-07-05T04:30:50.108" v="1828" actId="1036"/>
          <ac:spMkLst>
            <pc:docMk/>
            <pc:sldMk cId="400764103" sldId="323"/>
            <ac:spMk id="33" creationId="{D271DF08-563B-4650-8FD2-692BE10BD2BF}"/>
          </ac:spMkLst>
        </pc:spChg>
        <pc:spChg chg="add mod">
          <ac:chgData name="Zhipei Yan" userId="a12b1dbe-d58f-460e-ad06-a8153aa572e5" providerId="ADAL" clId="{48BB46AC-4644-42A8-ACF5-341F59965D04}" dt="2019-07-05T04:31:17.158" v="1942" actId="1038"/>
          <ac:spMkLst>
            <pc:docMk/>
            <pc:sldMk cId="400764103" sldId="323"/>
            <ac:spMk id="34" creationId="{DDF7B670-7845-40B3-ADDE-540C5AEB08B2}"/>
          </ac:spMkLst>
        </pc:spChg>
        <pc:spChg chg="add del mod">
          <ac:chgData name="Zhipei Yan" userId="a12b1dbe-d58f-460e-ad06-a8153aa572e5" providerId="ADAL" clId="{48BB46AC-4644-42A8-ACF5-341F59965D04}" dt="2019-07-05T04:30:33.955" v="1759" actId="478"/>
          <ac:spMkLst>
            <pc:docMk/>
            <pc:sldMk cId="400764103" sldId="323"/>
            <ac:spMk id="35" creationId="{96BF7AFD-41B6-45C3-9A7F-EF4149E33E9A}"/>
          </ac:spMkLst>
        </pc:spChg>
        <pc:spChg chg="add del mod">
          <ac:chgData name="Zhipei Yan" userId="a12b1dbe-d58f-460e-ad06-a8153aa572e5" providerId="ADAL" clId="{48BB46AC-4644-42A8-ACF5-341F59965D04}" dt="2019-07-05T00:37:28.717" v="1323"/>
          <ac:spMkLst>
            <pc:docMk/>
            <pc:sldMk cId="400764103" sldId="323"/>
            <ac:spMk id="36" creationId="{F19A9855-BF4B-4F28-898E-F40D4ACF8370}"/>
          </ac:spMkLst>
        </pc:spChg>
        <pc:cxnChg chg="del mod">
          <ac:chgData name="Zhipei Yan" userId="a12b1dbe-d58f-460e-ad06-a8153aa572e5" providerId="ADAL" clId="{48BB46AC-4644-42A8-ACF5-341F59965D04}" dt="2019-07-05T00:02:13.239" v="108" actId="478"/>
          <ac:cxnSpMkLst>
            <pc:docMk/>
            <pc:sldMk cId="400764103" sldId="323"/>
            <ac:cxnSpMk id="5" creationId="{DC04D514-6717-4817-BC14-994AD73ECF0D}"/>
          </ac:cxnSpMkLst>
        </pc:cxnChg>
        <pc:cxnChg chg="del mod">
          <ac:chgData name="Zhipei Yan" userId="a12b1dbe-d58f-460e-ad06-a8153aa572e5" providerId="ADAL" clId="{48BB46AC-4644-42A8-ACF5-341F59965D04}" dt="2019-07-05T00:02:13.239" v="108" actId="478"/>
          <ac:cxnSpMkLst>
            <pc:docMk/>
            <pc:sldMk cId="400764103" sldId="323"/>
            <ac:cxnSpMk id="6" creationId="{B43CA7A9-52CA-41FC-944C-0F97F34204E1}"/>
          </ac:cxnSpMkLst>
        </pc:cxnChg>
        <pc:cxnChg chg="del mod">
          <ac:chgData name="Zhipei Yan" userId="a12b1dbe-d58f-460e-ad06-a8153aa572e5" providerId="ADAL" clId="{48BB46AC-4644-42A8-ACF5-341F59965D04}" dt="2019-07-05T00:02:13.239" v="108" actId="478"/>
          <ac:cxnSpMkLst>
            <pc:docMk/>
            <pc:sldMk cId="400764103" sldId="323"/>
            <ac:cxnSpMk id="7" creationId="{54D94634-416E-4A78-94B9-122A72939F91}"/>
          </ac:cxnSpMkLst>
        </pc:cxnChg>
        <pc:cxnChg chg="del">
          <ac:chgData name="Zhipei Yan" userId="a12b1dbe-d58f-460e-ad06-a8153aa572e5" providerId="ADAL" clId="{48BB46AC-4644-42A8-ACF5-341F59965D04}" dt="2019-07-05T00:02:13.239" v="108" actId="478"/>
          <ac:cxnSpMkLst>
            <pc:docMk/>
            <pc:sldMk cId="400764103" sldId="323"/>
            <ac:cxnSpMk id="8" creationId="{9C9D640F-8886-4B8F-811A-DD9FEF25FBE6}"/>
          </ac:cxnSpMkLst>
        </pc:cxnChg>
        <pc:cxnChg chg="del">
          <ac:chgData name="Zhipei Yan" userId="a12b1dbe-d58f-460e-ad06-a8153aa572e5" providerId="ADAL" clId="{48BB46AC-4644-42A8-ACF5-341F59965D04}" dt="2019-07-05T00:02:13.239" v="108" actId="478"/>
          <ac:cxnSpMkLst>
            <pc:docMk/>
            <pc:sldMk cId="400764103" sldId="323"/>
            <ac:cxnSpMk id="9" creationId="{9F9ED815-5382-4924-9B16-32E509629082}"/>
          </ac:cxnSpMkLst>
        </pc:cxnChg>
        <pc:cxnChg chg="add del mod">
          <ac:chgData name="Zhipei Yan" userId="a12b1dbe-d58f-460e-ad06-a8153aa572e5" providerId="ADAL" clId="{48BB46AC-4644-42A8-ACF5-341F59965D04}" dt="2019-07-05T00:37:28.717" v="1323"/>
          <ac:cxnSpMkLst>
            <pc:docMk/>
            <pc:sldMk cId="400764103" sldId="323"/>
            <ac:cxnSpMk id="37" creationId="{9C59C400-94B3-4910-8C87-AF462D795F27}"/>
          </ac:cxnSpMkLst>
        </pc:cxnChg>
        <pc:cxnChg chg="add del mod">
          <ac:chgData name="Zhipei Yan" userId="a12b1dbe-d58f-460e-ad06-a8153aa572e5" providerId="ADAL" clId="{48BB46AC-4644-42A8-ACF5-341F59965D04}" dt="2019-07-05T00:37:28.717" v="1323"/>
          <ac:cxnSpMkLst>
            <pc:docMk/>
            <pc:sldMk cId="400764103" sldId="323"/>
            <ac:cxnSpMk id="38" creationId="{A7109375-ECD9-4F38-B222-D7F629D82BBA}"/>
          </ac:cxnSpMkLst>
        </pc:cxnChg>
        <pc:cxnChg chg="add del mod">
          <ac:chgData name="Zhipei Yan" userId="a12b1dbe-d58f-460e-ad06-a8153aa572e5" providerId="ADAL" clId="{48BB46AC-4644-42A8-ACF5-341F59965D04}" dt="2019-07-05T00:37:28.717" v="1323"/>
          <ac:cxnSpMkLst>
            <pc:docMk/>
            <pc:sldMk cId="400764103" sldId="323"/>
            <ac:cxnSpMk id="39" creationId="{13A4DBD9-7A43-4DB8-9845-8DCEAA840FF4}"/>
          </ac:cxnSpMkLst>
        </pc:cxnChg>
        <pc:cxnChg chg="add mod">
          <ac:chgData name="Zhipei Yan" userId="a12b1dbe-d58f-460e-ad06-a8153aa572e5" providerId="ADAL" clId="{48BB46AC-4644-42A8-ACF5-341F59965D04}" dt="2019-07-05T04:30:59.324" v="1867" actId="1038"/>
          <ac:cxnSpMkLst>
            <pc:docMk/>
            <pc:sldMk cId="400764103" sldId="323"/>
            <ac:cxnSpMk id="40" creationId="{503CD1FB-39C1-44DE-8D31-275D4B87E440}"/>
          </ac:cxnSpMkLst>
        </pc:cxnChg>
        <pc:cxnChg chg="add mod">
          <ac:chgData name="Zhipei Yan" userId="a12b1dbe-d58f-460e-ad06-a8153aa572e5" providerId="ADAL" clId="{48BB46AC-4644-42A8-ACF5-341F59965D04}" dt="2019-07-05T04:30:59.324" v="1867" actId="1038"/>
          <ac:cxnSpMkLst>
            <pc:docMk/>
            <pc:sldMk cId="400764103" sldId="323"/>
            <ac:cxnSpMk id="41" creationId="{E8A3C323-3D2D-4C55-8C4E-6E2688647B54}"/>
          </ac:cxnSpMkLst>
        </pc:cxnChg>
        <pc:cxnChg chg="add mod">
          <ac:chgData name="Zhipei Yan" userId="a12b1dbe-d58f-460e-ad06-a8153aa572e5" providerId="ADAL" clId="{48BB46AC-4644-42A8-ACF5-341F59965D04}" dt="2019-07-05T04:30:59.324" v="1867" actId="1038"/>
          <ac:cxnSpMkLst>
            <pc:docMk/>
            <pc:sldMk cId="400764103" sldId="323"/>
            <ac:cxnSpMk id="42" creationId="{090DDCC4-D78A-4B6D-9029-1BFEB9CAD69C}"/>
          </ac:cxnSpMkLst>
        </pc:cxnChg>
        <pc:cxnChg chg="add mod">
          <ac:chgData name="Zhipei Yan" userId="a12b1dbe-d58f-460e-ad06-a8153aa572e5" providerId="ADAL" clId="{48BB46AC-4644-42A8-ACF5-341F59965D04}" dt="2019-07-05T04:31:05.388" v="1902" actId="1038"/>
          <ac:cxnSpMkLst>
            <pc:docMk/>
            <pc:sldMk cId="400764103" sldId="323"/>
            <ac:cxnSpMk id="43" creationId="{22DDB126-6C00-4C34-9B7F-612A896033A3}"/>
          </ac:cxnSpMkLst>
        </pc:cxnChg>
        <pc:cxnChg chg="add mod">
          <ac:chgData name="Zhipei Yan" userId="a12b1dbe-d58f-460e-ad06-a8153aa572e5" providerId="ADAL" clId="{48BB46AC-4644-42A8-ACF5-341F59965D04}" dt="2019-07-05T04:31:05.388" v="1902" actId="1038"/>
          <ac:cxnSpMkLst>
            <pc:docMk/>
            <pc:sldMk cId="400764103" sldId="323"/>
            <ac:cxnSpMk id="44" creationId="{03E587AF-AA83-4137-870D-6812211D0645}"/>
          </ac:cxnSpMkLst>
        </pc:cxnChg>
        <pc:cxnChg chg="add mod">
          <ac:chgData name="Zhipei Yan" userId="a12b1dbe-d58f-460e-ad06-a8153aa572e5" providerId="ADAL" clId="{48BB46AC-4644-42A8-ACF5-341F59965D04}" dt="2019-07-05T04:31:05.388" v="1902" actId="1038"/>
          <ac:cxnSpMkLst>
            <pc:docMk/>
            <pc:sldMk cId="400764103" sldId="323"/>
            <ac:cxnSpMk id="45" creationId="{F2B72EFA-AA7C-4FF4-9F8C-95A2F454D79C}"/>
          </ac:cxnSpMkLst>
        </pc:cxnChg>
        <pc:cxnChg chg="add mod">
          <ac:chgData name="Zhipei Yan" userId="a12b1dbe-d58f-460e-ad06-a8153aa572e5" providerId="ADAL" clId="{48BB46AC-4644-42A8-ACF5-341F59965D04}" dt="2019-07-05T04:30:50.108" v="1828" actId="1036"/>
          <ac:cxnSpMkLst>
            <pc:docMk/>
            <pc:sldMk cId="400764103" sldId="323"/>
            <ac:cxnSpMk id="46" creationId="{ECF227C3-A22C-48B1-8422-27F19A03FCC3}"/>
          </ac:cxnSpMkLst>
        </pc:cxnChg>
        <pc:cxnChg chg="add mod">
          <ac:chgData name="Zhipei Yan" userId="a12b1dbe-d58f-460e-ad06-a8153aa572e5" providerId="ADAL" clId="{48BB46AC-4644-42A8-ACF5-341F59965D04}" dt="2019-07-05T04:30:50.108" v="1828" actId="1036"/>
          <ac:cxnSpMkLst>
            <pc:docMk/>
            <pc:sldMk cId="400764103" sldId="323"/>
            <ac:cxnSpMk id="47" creationId="{9BDAB83B-36E3-4EED-9E2E-41F1BEF3EDA9}"/>
          </ac:cxnSpMkLst>
        </pc:cxnChg>
        <pc:cxnChg chg="add mod">
          <ac:chgData name="Zhipei Yan" userId="a12b1dbe-d58f-460e-ad06-a8153aa572e5" providerId="ADAL" clId="{48BB46AC-4644-42A8-ACF5-341F59965D04}" dt="2019-07-05T04:30:50.108" v="1828" actId="1036"/>
          <ac:cxnSpMkLst>
            <pc:docMk/>
            <pc:sldMk cId="400764103" sldId="323"/>
            <ac:cxnSpMk id="48" creationId="{3E925A1A-D82C-42D4-8F38-30477FB24676}"/>
          </ac:cxnSpMkLst>
        </pc:cxnChg>
        <pc:cxnChg chg="add mod">
          <ac:chgData name="Zhipei Yan" userId="a12b1dbe-d58f-460e-ad06-a8153aa572e5" providerId="ADAL" clId="{48BB46AC-4644-42A8-ACF5-341F59965D04}" dt="2019-07-05T04:31:17.158" v="1942" actId="1038"/>
          <ac:cxnSpMkLst>
            <pc:docMk/>
            <pc:sldMk cId="400764103" sldId="323"/>
            <ac:cxnSpMk id="49" creationId="{D29979C5-E814-42EF-ABC7-9266B8C3D10A}"/>
          </ac:cxnSpMkLst>
        </pc:cxnChg>
        <pc:cxnChg chg="add mod">
          <ac:chgData name="Zhipei Yan" userId="a12b1dbe-d58f-460e-ad06-a8153aa572e5" providerId="ADAL" clId="{48BB46AC-4644-42A8-ACF5-341F59965D04}" dt="2019-07-05T04:31:17.158" v="1942" actId="1038"/>
          <ac:cxnSpMkLst>
            <pc:docMk/>
            <pc:sldMk cId="400764103" sldId="323"/>
            <ac:cxnSpMk id="50" creationId="{6E9075E0-4B8C-491E-AD00-E0FA7F662FCB}"/>
          </ac:cxnSpMkLst>
        </pc:cxnChg>
        <pc:cxnChg chg="add mod">
          <ac:chgData name="Zhipei Yan" userId="a12b1dbe-d58f-460e-ad06-a8153aa572e5" providerId="ADAL" clId="{48BB46AC-4644-42A8-ACF5-341F59965D04}" dt="2019-07-05T04:31:17.158" v="1942" actId="1038"/>
          <ac:cxnSpMkLst>
            <pc:docMk/>
            <pc:sldMk cId="400764103" sldId="323"/>
            <ac:cxnSpMk id="51" creationId="{82F15D64-8454-4CD1-9732-22968F869569}"/>
          </ac:cxnSpMkLst>
        </pc:cxnChg>
      </pc:sldChg>
      <pc:sldChg chg="addSp delSp modSp add modTransition">
        <pc:chgData name="Zhipei Yan" userId="a12b1dbe-d58f-460e-ad06-a8153aa572e5" providerId="ADAL" clId="{48BB46AC-4644-42A8-ACF5-341F59965D04}" dt="2019-07-08T11:09:15.338" v="4376"/>
        <pc:sldMkLst>
          <pc:docMk/>
          <pc:sldMk cId="2975808223" sldId="324"/>
        </pc:sldMkLst>
        <pc:spChg chg="add mod">
          <ac:chgData name="Zhipei Yan" userId="a12b1dbe-d58f-460e-ad06-a8153aa572e5" providerId="ADAL" clId="{48BB46AC-4644-42A8-ACF5-341F59965D04}" dt="2019-07-08T06:25:48.175" v="3524" actId="1076"/>
          <ac:spMkLst>
            <pc:docMk/>
            <pc:sldMk cId="2975808223" sldId="324"/>
            <ac:spMk id="3" creationId="{666C8D0A-7EF9-4912-80C7-8EEBC2080554}"/>
          </ac:spMkLst>
        </pc:spChg>
        <pc:spChg chg="del">
          <ac:chgData name="Zhipei Yan" userId="a12b1dbe-d58f-460e-ad06-a8153aa572e5" providerId="ADAL" clId="{48BB46AC-4644-42A8-ACF5-341F59965D04}" dt="2019-07-05T04:45:02.407" v="2003" actId="478"/>
          <ac:spMkLst>
            <pc:docMk/>
            <pc:sldMk cId="2975808223" sldId="324"/>
            <ac:spMk id="3" creationId="{DDDCD0EC-BBA5-48E6-AACD-C57049B55BD6}"/>
          </ac:spMkLst>
        </pc:spChg>
        <pc:spChg chg="mod">
          <ac:chgData name="Zhipei Yan" userId="a12b1dbe-d58f-460e-ad06-a8153aa572e5" providerId="ADAL" clId="{48BB46AC-4644-42A8-ACF5-341F59965D04}" dt="2019-07-05T04:47:52.890" v="2021" actId="1076"/>
          <ac:spMkLst>
            <pc:docMk/>
            <pc:sldMk cId="2975808223" sldId="324"/>
            <ac:spMk id="19" creationId="{4F1760EC-27CA-46DF-9287-CB047CA4BF96}"/>
          </ac:spMkLst>
        </pc:spChg>
        <pc:spChg chg="mod">
          <ac:chgData name="Zhipei Yan" userId="a12b1dbe-d58f-460e-ad06-a8153aa572e5" providerId="ADAL" clId="{48BB46AC-4644-42A8-ACF5-341F59965D04}" dt="2019-07-05T04:47:48.860" v="2020" actId="1076"/>
          <ac:spMkLst>
            <pc:docMk/>
            <pc:sldMk cId="2975808223" sldId="324"/>
            <ac:spMk id="21" creationId="{01D1E2CC-0D02-4419-8C59-0D7F45DC4F90}"/>
          </ac:spMkLst>
        </pc:spChg>
        <pc:spChg chg="add mod">
          <ac:chgData name="Zhipei Yan" userId="a12b1dbe-d58f-460e-ad06-a8153aa572e5" providerId="ADAL" clId="{48BB46AC-4644-42A8-ACF5-341F59965D04}" dt="2019-07-08T06:25:55.689" v="3527" actId="20577"/>
          <ac:spMkLst>
            <pc:docMk/>
            <pc:sldMk cId="2975808223" sldId="324"/>
            <ac:spMk id="22" creationId="{44A485D5-DB3D-4997-B383-CA89689E2E84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22" creationId="{9B0E8D59-2560-49D6-8FB9-C9207803E1C0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23" creationId="{FB339288-6BE6-49F9-B27C-302D7A61DD37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24" creationId="{45547EF4-D856-475D-A333-658E974EBB8E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25" creationId="{BE8E66B9-CEF9-4540-844A-E651A4350229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36" creationId="{CEB0CB02-7B3F-429F-A927-DD723047EDC3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37" creationId="{0ED52420-EBE9-4F49-B1D1-DD690F9E1F1F}"/>
          </ac:spMkLst>
        </pc:spChg>
        <pc:spChg chg="del">
          <ac:chgData name="Zhipei Yan" userId="a12b1dbe-d58f-460e-ad06-a8153aa572e5" providerId="ADAL" clId="{48BB46AC-4644-42A8-ACF5-341F59965D04}" dt="2019-07-05T04:38:53.991" v="1997" actId="478"/>
          <ac:spMkLst>
            <pc:docMk/>
            <pc:sldMk cId="2975808223" sldId="324"/>
            <ac:spMk id="38" creationId="{31E7F0A6-F801-4C50-9B8E-E1776D63D87C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39" creationId="{1376262D-F3D2-4DA8-A052-86161C8831DE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40" creationId="{04494359-E2AE-4E2E-903E-4479B239D703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41" creationId="{6A6D5FEB-8A43-44AA-BD14-4ECF4B9535EE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42" creationId="{2885E5A5-5DFE-49A6-872C-75AE9F7C60B7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53" creationId="{0B0852BB-5F78-4AF4-AD79-AEBBA789C1A4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54" creationId="{2A46459D-50A1-4BD6-97C1-639215F272C2}"/>
          </ac:spMkLst>
        </pc:spChg>
        <pc:spChg chg="add del">
          <ac:chgData name="Zhipei Yan" userId="a12b1dbe-d58f-460e-ad06-a8153aa572e5" providerId="ADAL" clId="{48BB46AC-4644-42A8-ACF5-341F59965D04}" dt="2019-07-05T04:46:12.036" v="2004" actId="478"/>
          <ac:spMkLst>
            <pc:docMk/>
            <pc:sldMk cId="2975808223" sldId="324"/>
            <ac:spMk id="55" creationId="{4015981B-41FB-44C6-844C-0F0A1CA082F4}"/>
          </ac:spMkLst>
        </pc:spChg>
        <pc:spChg chg="add del ord">
          <ac:chgData name="Zhipei Yan" userId="a12b1dbe-d58f-460e-ad06-a8153aa572e5" providerId="ADAL" clId="{48BB46AC-4644-42A8-ACF5-341F59965D04}" dt="2019-07-05T04:46:14.739" v="2005" actId="478"/>
          <ac:spMkLst>
            <pc:docMk/>
            <pc:sldMk cId="2975808223" sldId="324"/>
            <ac:spMk id="56" creationId="{6FE92199-0EF6-493E-BD24-41F234E1D563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57" creationId="{0C79BE68-8B14-4282-98A6-DFF62DEAD5B5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58" creationId="{B282F492-C441-4DBC-BF50-3C25DE5403D0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59" creationId="{24D6A80A-8D69-4835-900D-59E1BEE2BF07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60" creationId="{9920A27F-0EEF-4487-B86F-E45BD43D12BC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61" creationId="{89EC048D-87DE-4E1A-9C0C-C94162A3C728}"/>
          </ac:spMkLst>
        </pc:spChg>
        <pc:spChg chg="add del mod">
          <ac:chgData name="Zhipei Yan" userId="a12b1dbe-d58f-460e-ad06-a8153aa572e5" providerId="ADAL" clId="{48BB46AC-4644-42A8-ACF5-341F59965D04}" dt="2019-07-05T04:48:18.384" v="2028" actId="478"/>
          <ac:spMkLst>
            <pc:docMk/>
            <pc:sldMk cId="2975808223" sldId="324"/>
            <ac:spMk id="62" creationId="{A41E0AFD-994F-4038-9BEB-D5031C4491D8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63" creationId="{914131BA-786E-4A7F-BB30-093B3AC9AFB2}"/>
          </ac:spMkLst>
        </pc:spChg>
        <pc:spChg chg="add mod">
          <ac:chgData name="Zhipei Yan" userId="a12b1dbe-d58f-460e-ad06-a8153aa572e5" providerId="ADAL" clId="{48BB46AC-4644-42A8-ACF5-341F59965D04}" dt="2019-07-05T04:47:45.205" v="2019" actId="1076"/>
          <ac:spMkLst>
            <pc:docMk/>
            <pc:sldMk cId="2975808223" sldId="324"/>
            <ac:spMk id="64" creationId="{C44977CD-42A1-4891-98EC-DA34E65299B7}"/>
          </ac:spMkLst>
        </pc:spChg>
        <pc:grpChg chg="del">
          <ac:chgData name="Zhipei Yan" userId="a12b1dbe-d58f-460e-ad06-a8153aa572e5" providerId="ADAL" clId="{48BB46AC-4644-42A8-ACF5-341F59965D04}" dt="2019-07-05T04:38:53.991" v="1997" actId="478"/>
          <ac:grpSpMkLst>
            <pc:docMk/>
            <pc:sldMk cId="2975808223" sldId="324"/>
            <ac:grpSpMk id="26" creationId="{92DBC819-247F-409E-B546-9827F3AF76C1}"/>
          </ac:grpSpMkLst>
        </pc:grpChg>
        <pc:grpChg chg="add del">
          <ac:chgData name="Zhipei Yan" userId="a12b1dbe-d58f-460e-ad06-a8153aa572e5" providerId="ADAL" clId="{48BB46AC-4644-42A8-ACF5-341F59965D04}" dt="2019-07-05T04:46:12.036" v="2004" actId="478"/>
          <ac:grpSpMkLst>
            <pc:docMk/>
            <pc:sldMk cId="2975808223" sldId="324"/>
            <ac:grpSpMk id="43" creationId="{4C925F96-F5A5-492F-8963-1759A1543D27}"/>
          </ac:grpSpMkLst>
        </pc:grpChg>
        <pc:cxnChg chg="add mod">
          <ac:chgData name="Zhipei Yan" userId="a12b1dbe-d58f-460e-ad06-a8153aa572e5" providerId="ADAL" clId="{48BB46AC-4644-42A8-ACF5-341F59965D04}" dt="2019-07-05T04:47:45.205" v="2019" actId="1076"/>
          <ac:cxnSpMkLst>
            <pc:docMk/>
            <pc:sldMk cId="2975808223" sldId="324"/>
            <ac:cxnSpMk id="65" creationId="{1A5526DB-1C65-4E8F-A9A3-88F79DAF8A24}"/>
          </ac:cxnSpMkLst>
        </pc:cxnChg>
        <pc:cxnChg chg="add mod">
          <ac:chgData name="Zhipei Yan" userId="a12b1dbe-d58f-460e-ad06-a8153aa572e5" providerId="ADAL" clId="{48BB46AC-4644-42A8-ACF5-341F59965D04}" dt="2019-07-05T04:47:45.205" v="2019" actId="1076"/>
          <ac:cxnSpMkLst>
            <pc:docMk/>
            <pc:sldMk cId="2975808223" sldId="324"/>
            <ac:cxnSpMk id="66" creationId="{04CC12DC-72CA-4087-9530-95073570A80C}"/>
          </ac:cxnSpMkLst>
        </pc:cxnChg>
        <pc:cxnChg chg="add mod">
          <ac:chgData name="Zhipei Yan" userId="a12b1dbe-d58f-460e-ad06-a8153aa572e5" providerId="ADAL" clId="{48BB46AC-4644-42A8-ACF5-341F59965D04}" dt="2019-07-05T04:47:45.205" v="2019" actId="1076"/>
          <ac:cxnSpMkLst>
            <pc:docMk/>
            <pc:sldMk cId="2975808223" sldId="324"/>
            <ac:cxnSpMk id="67" creationId="{7BAF8AEA-CAB1-49FE-9046-8B3C00B73321}"/>
          </ac:cxnSpMkLst>
        </pc:cxnChg>
        <pc:cxnChg chg="add mod">
          <ac:chgData name="Zhipei Yan" userId="a12b1dbe-d58f-460e-ad06-a8153aa572e5" providerId="ADAL" clId="{48BB46AC-4644-42A8-ACF5-341F59965D04}" dt="2019-07-05T04:48:18.384" v="2028" actId="478"/>
          <ac:cxnSpMkLst>
            <pc:docMk/>
            <pc:sldMk cId="2975808223" sldId="324"/>
            <ac:cxnSpMk id="68" creationId="{4A71E58B-064F-4CF4-B86C-31B6888CB522}"/>
          </ac:cxnSpMkLst>
        </pc:cxnChg>
        <pc:cxnChg chg="add mod">
          <ac:chgData name="Zhipei Yan" userId="a12b1dbe-d58f-460e-ad06-a8153aa572e5" providerId="ADAL" clId="{48BB46AC-4644-42A8-ACF5-341F59965D04}" dt="2019-07-05T04:48:33.198" v="2031" actId="14100"/>
          <ac:cxnSpMkLst>
            <pc:docMk/>
            <pc:sldMk cId="2975808223" sldId="324"/>
            <ac:cxnSpMk id="69" creationId="{786FEBFC-4538-403C-A5C0-3D613687B8A2}"/>
          </ac:cxnSpMkLst>
        </pc:cxnChg>
        <pc:cxnChg chg="add mod">
          <ac:chgData name="Zhipei Yan" userId="a12b1dbe-d58f-460e-ad06-a8153aa572e5" providerId="ADAL" clId="{48BB46AC-4644-42A8-ACF5-341F59965D04}" dt="2019-07-05T04:48:44.008" v="2034" actId="14100"/>
          <ac:cxnSpMkLst>
            <pc:docMk/>
            <pc:sldMk cId="2975808223" sldId="324"/>
            <ac:cxnSpMk id="70" creationId="{AFD5774D-8791-4664-ABA8-4711937B0568}"/>
          </ac:cxnSpMkLst>
        </pc:cxnChg>
        <pc:cxnChg chg="add mod">
          <ac:chgData name="Zhipei Yan" userId="a12b1dbe-d58f-460e-ad06-a8153aa572e5" providerId="ADAL" clId="{48BB46AC-4644-42A8-ACF5-341F59965D04}" dt="2019-07-05T04:48:54.193" v="2037" actId="14100"/>
          <ac:cxnSpMkLst>
            <pc:docMk/>
            <pc:sldMk cId="2975808223" sldId="324"/>
            <ac:cxnSpMk id="71" creationId="{3CA7CFD2-4F95-4E0E-B350-327313006A8E}"/>
          </ac:cxnSpMkLst>
        </pc:cxnChg>
        <pc:cxnChg chg="add mod">
          <ac:chgData name="Zhipei Yan" userId="a12b1dbe-d58f-460e-ad06-a8153aa572e5" providerId="ADAL" clId="{48BB46AC-4644-42A8-ACF5-341F59965D04}" dt="2019-07-05T04:49:08.924" v="2041" actId="693"/>
          <ac:cxnSpMkLst>
            <pc:docMk/>
            <pc:sldMk cId="2975808223" sldId="324"/>
            <ac:cxnSpMk id="72" creationId="{88997380-559A-4F20-A89B-6D2EA0A54518}"/>
          </ac:cxnSpMkLst>
        </pc:cxnChg>
      </pc:sldChg>
      <pc:sldChg chg="addSp delSp modSp add">
        <pc:chgData name="Zhipei Yan" userId="a12b1dbe-d58f-460e-ad06-a8153aa572e5" providerId="ADAL" clId="{48BB46AC-4644-42A8-ACF5-341F59965D04}" dt="2019-07-08T08:29:43.586" v="3976"/>
        <pc:sldMkLst>
          <pc:docMk/>
          <pc:sldMk cId="1364425389" sldId="325"/>
        </pc:sldMkLst>
        <pc:spChg chg="add del mod">
          <ac:chgData name="Zhipei Yan" userId="a12b1dbe-d58f-460e-ad06-a8153aa572e5" providerId="ADAL" clId="{48BB46AC-4644-42A8-ACF5-341F59965D04}" dt="2019-07-08T08:26:23.895" v="3926" actId="478"/>
          <ac:spMkLst>
            <pc:docMk/>
            <pc:sldMk cId="1364425389" sldId="325"/>
            <ac:spMk id="5" creationId="{FE0795EB-8D1A-4257-92E0-F55B2665A810}"/>
          </ac:spMkLst>
        </pc:spChg>
        <pc:spChg chg="add del mod">
          <ac:chgData name="Zhipei Yan" userId="a12b1dbe-d58f-460e-ad06-a8153aa572e5" providerId="ADAL" clId="{48BB46AC-4644-42A8-ACF5-341F59965D04}" dt="2019-07-08T08:26:30.358" v="3929" actId="478"/>
          <ac:spMkLst>
            <pc:docMk/>
            <pc:sldMk cId="1364425389" sldId="325"/>
            <ac:spMk id="7" creationId="{4F2C59F0-D627-46C8-A773-19BED69B2916}"/>
          </ac:spMkLst>
        </pc:spChg>
        <pc:spChg chg="add del mod">
          <ac:chgData name="Zhipei Yan" userId="a12b1dbe-d58f-460e-ad06-a8153aa572e5" providerId="ADAL" clId="{48BB46AC-4644-42A8-ACF5-341F59965D04}" dt="2019-07-08T08:26:28.096" v="3928" actId="478"/>
          <ac:spMkLst>
            <pc:docMk/>
            <pc:sldMk cId="1364425389" sldId="325"/>
            <ac:spMk id="8" creationId="{8D99EC6E-427D-4E7F-A5F9-6CF7B352FFC0}"/>
          </ac:spMkLst>
        </pc:spChg>
        <pc:spChg chg="add mod">
          <ac:chgData name="Zhipei Yan" userId="a12b1dbe-d58f-460e-ad06-a8153aa572e5" providerId="ADAL" clId="{48BB46AC-4644-42A8-ACF5-341F59965D04}" dt="2019-07-08T08:27:04.354" v="3937" actId="14100"/>
          <ac:spMkLst>
            <pc:docMk/>
            <pc:sldMk cId="1364425389" sldId="325"/>
            <ac:spMk id="9" creationId="{71FAF525-1E89-4E5A-B32A-B05EC85949CE}"/>
          </ac:spMkLst>
        </pc:spChg>
        <pc:spChg chg="add del">
          <ac:chgData name="Zhipei Yan" userId="a12b1dbe-d58f-460e-ad06-a8153aa572e5" providerId="ADAL" clId="{48BB46AC-4644-42A8-ACF5-341F59965D04}" dt="2019-07-08T08:26:48.380" v="3932"/>
          <ac:spMkLst>
            <pc:docMk/>
            <pc:sldMk cId="1364425389" sldId="325"/>
            <ac:spMk id="11" creationId="{C2C2DAF5-9AE1-45F8-AD34-7E8DFFAEFEE6}"/>
          </ac:spMkLst>
        </pc:spChg>
        <pc:spChg chg="add mod">
          <ac:chgData name="Zhipei Yan" userId="a12b1dbe-d58f-460e-ad06-a8153aa572e5" providerId="ADAL" clId="{48BB46AC-4644-42A8-ACF5-341F59965D04}" dt="2019-07-08T08:27:47.373" v="3941" actId="208"/>
          <ac:spMkLst>
            <pc:docMk/>
            <pc:sldMk cId="1364425389" sldId="325"/>
            <ac:spMk id="12" creationId="{6DB6311F-D84A-40DE-92D6-5AB534E7A859}"/>
          </ac:spMkLst>
        </pc:spChg>
        <pc:spChg chg="add mod">
          <ac:chgData name="Zhipei Yan" userId="a12b1dbe-d58f-460e-ad06-a8153aa572e5" providerId="ADAL" clId="{48BB46AC-4644-42A8-ACF5-341F59965D04}" dt="2019-07-08T08:27:54.183" v="3943" actId="1076"/>
          <ac:spMkLst>
            <pc:docMk/>
            <pc:sldMk cId="1364425389" sldId="325"/>
            <ac:spMk id="13" creationId="{D6AAE9BF-0D5B-49A0-AEF5-B68D2E31ABBF}"/>
          </ac:spMkLst>
        </pc:spChg>
        <pc:spChg chg="add mod">
          <ac:chgData name="Zhipei Yan" userId="a12b1dbe-d58f-460e-ad06-a8153aa572e5" providerId="ADAL" clId="{48BB46AC-4644-42A8-ACF5-341F59965D04}" dt="2019-07-08T08:29:24.548" v="3975" actId="1076"/>
          <ac:spMkLst>
            <pc:docMk/>
            <pc:sldMk cId="1364425389" sldId="325"/>
            <ac:spMk id="19" creationId="{96B66E09-1487-43B9-B454-9A57AB0627DC}"/>
          </ac:spMkLst>
        </pc:spChg>
        <pc:picChg chg="add del mod">
          <ac:chgData name="Zhipei Yan" userId="a12b1dbe-d58f-460e-ad06-a8153aa572e5" providerId="ADAL" clId="{48BB46AC-4644-42A8-ACF5-341F59965D04}" dt="2019-07-08T08:26:24.878" v="3927" actId="478"/>
          <ac:picMkLst>
            <pc:docMk/>
            <pc:sldMk cId="1364425389" sldId="325"/>
            <ac:picMk id="4" creationId="{6445648E-CCA3-422D-B96D-241DE957C288}"/>
          </ac:picMkLst>
        </pc:picChg>
        <pc:picChg chg="add del">
          <ac:chgData name="Zhipei Yan" userId="a12b1dbe-d58f-460e-ad06-a8153aa572e5" providerId="ADAL" clId="{48BB46AC-4644-42A8-ACF5-341F59965D04}" dt="2019-07-08T08:26:31.737" v="3930" actId="478"/>
          <ac:picMkLst>
            <pc:docMk/>
            <pc:sldMk cId="1364425389" sldId="325"/>
            <ac:picMk id="10" creationId="{B7745E47-7905-4A36-ADE4-87E46FD6530E}"/>
          </ac:picMkLst>
        </pc:picChg>
        <pc:picChg chg="del">
          <ac:chgData name="Zhipei Yan" userId="a12b1dbe-d58f-460e-ad06-a8153aa572e5" providerId="ADAL" clId="{48BB46AC-4644-42A8-ACF5-341F59965D04}" dt="2019-07-05T05:53:41.780" v="2363" actId="478"/>
          <ac:picMkLst>
            <pc:docMk/>
            <pc:sldMk cId="1364425389" sldId="325"/>
            <ac:picMk id="12" creationId="{70E1F382-1775-45E9-82D9-57394D758A2B}"/>
          </ac:picMkLst>
        </pc:picChg>
        <pc:cxnChg chg="add mod">
          <ac:chgData name="Zhipei Yan" userId="a12b1dbe-d58f-460e-ad06-a8153aa572e5" providerId="ADAL" clId="{48BB46AC-4644-42A8-ACF5-341F59965D04}" dt="2019-07-08T08:28:43.262" v="3946" actId="1582"/>
          <ac:cxnSpMkLst>
            <pc:docMk/>
            <pc:sldMk cId="1364425389" sldId="325"/>
            <ac:cxnSpMk id="15" creationId="{E1BFADD7-5DCB-451F-A30C-AB67069AC10A}"/>
          </ac:cxnSpMkLst>
        </pc:cxnChg>
        <pc:cxnChg chg="add mod">
          <ac:chgData name="Zhipei Yan" userId="a12b1dbe-d58f-460e-ad06-a8153aa572e5" providerId="ADAL" clId="{48BB46AC-4644-42A8-ACF5-341F59965D04}" dt="2019-07-08T08:28:47.926" v="3948" actId="1076"/>
          <ac:cxnSpMkLst>
            <pc:docMk/>
            <pc:sldMk cId="1364425389" sldId="325"/>
            <ac:cxnSpMk id="16" creationId="{DC55E5B9-2A59-44DF-AF77-194FABF7ADC7}"/>
          </ac:cxnSpMkLst>
        </pc:cxnChg>
        <pc:cxnChg chg="add mod">
          <ac:chgData name="Zhipei Yan" userId="a12b1dbe-d58f-460e-ad06-a8153aa572e5" providerId="ADAL" clId="{48BB46AC-4644-42A8-ACF5-341F59965D04}" dt="2019-07-08T08:29:43.586" v="3976"/>
          <ac:cxnSpMkLst>
            <pc:docMk/>
            <pc:sldMk cId="1364425389" sldId="325"/>
            <ac:cxnSpMk id="17" creationId="{619D8E33-F401-4090-A2E7-D2755549DED8}"/>
          </ac:cxnSpMkLst>
        </pc:cxnChg>
      </pc:sldChg>
      <pc:sldChg chg="addSp modSp add">
        <pc:chgData name="Zhipei Yan" userId="a12b1dbe-d58f-460e-ad06-a8153aa572e5" providerId="ADAL" clId="{48BB46AC-4644-42A8-ACF5-341F59965D04}" dt="2019-07-05T05:57:30.293" v="2467"/>
        <pc:sldMkLst>
          <pc:docMk/>
          <pc:sldMk cId="3492859489" sldId="326"/>
        </pc:sldMkLst>
        <pc:spChg chg="add mod">
          <ac:chgData name="Zhipei Yan" userId="a12b1dbe-d58f-460e-ad06-a8153aa572e5" providerId="ADAL" clId="{48BB46AC-4644-42A8-ACF5-341F59965D04}" dt="2019-07-05T05:57:13.375" v="2463" actId="20577"/>
          <ac:spMkLst>
            <pc:docMk/>
            <pc:sldMk cId="3492859489" sldId="326"/>
            <ac:spMk id="7" creationId="{5D303410-D29E-4045-A282-8521CB9BF9D9}"/>
          </ac:spMkLst>
        </pc:spChg>
        <pc:spChg chg="add">
          <ac:chgData name="Zhipei Yan" userId="a12b1dbe-d58f-460e-ad06-a8153aa572e5" providerId="ADAL" clId="{48BB46AC-4644-42A8-ACF5-341F59965D04}" dt="2019-07-05T05:57:30.293" v="2467"/>
          <ac:spMkLst>
            <pc:docMk/>
            <pc:sldMk cId="3492859489" sldId="326"/>
            <ac:spMk id="8" creationId="{665E6508-1C02-4CF7-91F3-BCE3EBE7CA9E}"/>
          </ac:spMkLst>
        </pc:spChg>
        <pc:picChg chg="add mod">
          <ac:chgData name="Zhipei Yan" userId="a12b1dbe-d58f-460e-ad06-a8153aa572e5" providerId="ADAL" clId="{48BB46AC-4644-42A8-ACF5-341F59965D04}" dt="2019-07-05T05:54:57.907" v="2394" actId="14100"/>
          <ac:picMkLst>
            <pc:docMk/>
            <pc:sldMk cId="3492859489" sldId="326"/>
            <ac:picMk id="5" creationId="{818EB8DF-AB18-4861-959A-25BFAF85F670}"/>
          </ac:picMkLst>
        </pc:picChg>
      </pc:sldChg>
      <pc:sldChg chg="addSp delSp modSp add ord">
        <pc:chgData name="Zhipei Yan" userId="a12b1dbe-d58f-460e-ad06-a8153aa572e5" providerId="ADAL" clId="{48BB46AC-4644-42A8-ACF5-341F59965D04}" dt="2019-07-05T05:57:32.105" v="2468"/>
        <pc:sldMkLst>
          <pc:docMk/>
          <pc:sldMk cId="765495232" sldId="327"/>
        </pc:sldMkLst>
        <pc:spChg chg="add mod">
          <ac:chgData name="Zhipei Yan" userId="a12b1dbe-d58f-460e-ad06-a8153aa572e5" providerId="ADAL" clId="{48BB46AC-4644-42A8-ACF5-341F59965D04}" dt="2019-07-05T05:57:20.717" v="2466" actId="20577"/>
          <ac:spMkLst>
            <pc:docMk/>
            <pc:sldMk cId="765495232" sldId="327"/>
            <ac:spMk id="9" creationId="{E2E47E48-F817-4BA8-8941-6B0D9F6DE5B3}"/>
          </ac:spMkLst>
        </pc:spChg>
        <pc:spChg chg="add">
          <ac:chgData name="Zhipei Yan" userId="a12b1dbe-d58f-460e-ad06-a8153aa572e5" providerId="ADAL" clId="{48BB46AC-4644-42A8-ACF5-341F59965D04}" dt="2019-07-05T05:57:32.105" v="2468"/>
          <ac:spMkLst>
            <pc:docMk/>
            <pc:sldMk cId="765495232" sldId="327"/>
            <ac:spMk id="11" creationId="{63B3FB43-A669-4968-A88B-4B72431B1FCC}"/>
          </ac:spMkLst>
        </pc:spChg>
        <pc:picChg chg="add del">
          <ac:chgData name="Zhipei Yan" userId="a12b1dbe-d58f-460e-ad06-a8153aa572e5" providerId="ADAL" clId="{48BB46AC-4644-42A8-ACF5-341F59965D04}" dt="2019-07-05T05:55:21.464" v="2403" actId="478"/>
          <ac:picMkLst>
            <pc:docMk/>
            <pc:sldMk cId="765495232" sldId="327"/>
            <ac:picMk id="4" creationId="{6445648E-CCA3-422D-B96D-241DE957C288}"/>
          </ac:picMkLst>
        </pc:picChg>
        <pc:picChg chg="add del mod">
          <ac:chgData name="Zhipei Yan" userId="a12b1dbe-d58f-460e-ad06-a8153aa572e5" providerId="ADAL" clId="{48BB46AC-4644-42A8-ACF5-341F59965D04}" dt="2019-07-05T05:55:18.387" v="2401"/>
          <ac:picMkLst>
            <pc:docMk/>
            <pc:sldMk cId="765495232" sldId="327"/>
            <ac:picMk id="5" creationId="{915D80AA-3407-4FA9-B068-43B9CF67F217}"/>
          </ac:picMkLst>
        </pc:picChg>
        <pc:picChg chg="add mod">
          <ac:chgData name="Zhipei Yan" userId="a12b1dbe-d58f-460e-ad06-a8153aa572e5" providerId="ADAL" clId="{48BB46AC-4644-42A8-ACF5-341F59965D04}" dt="2019-07-05T05:56:11.218" v="2410" actId="1076"/>
          <ac:picMkLst>
            <pc:docMk/>
            <pc:sldMk cId="765495232" sldId="327"/>
            <ac:picMk id="7" creationId="{CCADDA95-40B0-4959-BDB1-E6635D6A3BC3}"/>
          </ac:picMkLst>
        </pc:picChg>
      </pc:sldChg>
      <pc:sldChg chg="addSp delSp modSp add">
        <pc:chgData name="Zhipei Yan" userId="a12b1dbe-d58f-460e-ad06-a8153aa572e5" providerId="ADAL" clId="{48BB46AC-4644-42A8-ACF5-341F59965D04}" dt="2019-07-05T06:36:01.035" v="2763" actId="478"/>
        <pc:sldMkLst>
          <pc:docMk/>
          <pc:sldMk cId="1258133962" sldId="328"/>
        </pc:sldMkLst>
        <pc:spChg chg="mod ord">
          <ac:chgData name="Zhipei Yan" userId="a12b1dbe-d58f-460e-ad06-a8153aa572e5" providerId="ADAL" clId="{48BB46AC-4644-42A8-ACF5-341F59965D04}" dt="2019-07-05T06:22:50.768" v="2586" actId="167"/>
          <ac:spMkLst>
            <pc:docMk/>
            <pc:sldMk cId="1258133962" sldId="328"/>
            <ac:spMk id="4" creationId="{8A631218-D958-40EE-9CD6-0B324967DB3D}"/>
          </ac:spMkLst>
        </pc:spChg>
        <pc:spChg chg="add mod ord">
          <ac:chgData name="Zhipei Yan" userId="a12b1dbe-d58f-460e-ad06-a8153aa572e5" providerId="ADAL" clId="{48BB46AC-4644-42A8-ACF5-341F59965D04}" dt="2019-07-05T06:23:46.818" v="2607" actId="167"/>
          <ac:spMkLst>
            <pc:docMk/>
            <pc:sldMk cId="1258133962" sldId="328"/>
            <ac:spMk id="19" creationId="{D3E9ABB2-656F-4E7A-9C3C-D479D130C83F}"/>
          </ac:spMkLst>
        </pc:spChg>
        <pc:spChg chg="add mod">
          <ac:chgData name="Zhipei Yan" userId="a12b1dbe-d58f-460e-ad06-a8153aa572e5" providerId="ADAL" clId="{48BB46AC-4644-42A8-ACF5-341F59965D04}" dt="2019-07-05T06:27:27.501" v="2738" actId="1076"/>
          <ac:spMkLst>
            <pc:docMk/>
            <pc:sldMk cId="1258133962" sldId="328"/>
            <ac:spMk id="21" creationId="{49EFEEEF-4006-44C9-87DC-73F5E51677EA}"/>
          </ac:spMkLst>
        </pc:spChg>
        <pc:spChg chg="add del">
          <ac:chgData name="Zhipei Yan" userId="a12b1dbe-d58f-460e-ad06-a8153aa572e5" providerId="ADAL" clId="{48BB46AC-4644-42A8-ACF5-341F59965D04}" dt="2019-07-05T06:27:44.044" v="2742" actId="478"/>
          <ac:spMkLst>
            <pc:docMk/>
            <pc:sldMk cId="1258133962" sldId="328"/>
            <ac:spMk id="22" creationId="{8B1D984F-1372-40B5-93DF-BECF8C4C45D4}"/>
          </ac:spMkLst>
        </pc:spChg>
        <pc:spChg chg="add mod">
          <ac:chgData name="Zhipei Yan" userId="a12b1dbe-d58f-460e-ad06-a8153aa572e5" providerId="ADAL" clId="{48BB46AC-4644-42A8-ACF5-341F59965D04}" dt="2019-07-05T06:25:42.557" v="2721" actId="1076"/>
          <ac:spMkLst>
            <pc:docMk/>
            <pc:sldMk cId="1258133962" sldId="328"/>
            <ac:spMk id="24" creationId="{80AC86AE-D6E5-4C34-8A52-A58DAEA3FEF3}"/>
          </ac:spMkLst>
        </pc:spChg>
        <pc:spChg chg="add">
          <ac:chgData name="Zhipei Yan" userId="a12b1dbe-d58f-460e-ad06-a8153aa572e5" providerId="ADAL" clId="{48BB46AC-4644-42A8-ACF5-341F59965D04}" dt="2019-07-05T06:25:49.914" v="2723"/>
          <ac:spMkLst>
            <pc:docMk/>
            <pc:sldMk cId="1258133962" sldId="328"/>
            <ac:spMk id="25" creationId="{B82D5E5F-1F22-4F89-BDFB-8FDE46590759}"/>
          </ac:spMkLst>
        </pc:spChg>
        <pc:spChg chg="del mod">
          <ac:chgData name="Zhipei Yan" userId="a12b1dbe-d58f-460e-ad06-a8153aa572e5" providerId="ADAL" clId="{48BB46AC-4644-42A8-ACF5-341F59965D04}" dt="2019-07-05T06:35:53.333" v="2761" actId="478"/>
          <ac:spMkLst>
            <pc:docMk/>
            <pc:sldMk cId="1258133962" sldId="328"/>
            <ac:spMk id="28" creationId="{22940EF3-FFE1-4D76-B70A-67D5303A4202}"/>
          </ac:spMkLst>
        </pc:spChg>
        <pc:spChg chg="del">
          <ac:chgData name="Zhipei Yan" userId="a12b1dbe-d58f-460e-ad06-a8153aa572e5" providerId="ADAL" clId="{48BB46AC-4644-42A8-ACF5-341F59965D04}" dt="2019-07-05T06:35:56.707" v="2762" actId="478"/>
          <ac:spMkLst>
            <pc:docMk/>
            <pc:sldMk cId="1258133962" sldId="328"/>
            <ac:spMk id="29" creationId="{27883BAF-20F1-492B-AE3F-C6EF4350C4BD}"/>
          </ac:spMkLst>
        </pc:spChg>
        <pc:spChg chg="del">
          <ac:chgData name="Zhipei Yan" userId="a12b1dbe-d58f-460e-ad06-a8153aa572e5" providerId="ADAL" clId="{48BB46AC-4644-42A8-ACF5-341F59965D04}" dt="2019-07-05T06:36:01.035" v="2763" actId="478"/>
          <ac:spMkLst>
            <pc:docMk/>
            <pc:sldMk cId="1258133962" sldId="328"/>
            <ac:spMk id="32" creationId="{F13006EA-2610-44A7-9D54-ADB0FE0C9121}"/>
          </ac:spMkLst>
        </pc:spChg>
        <pc:spChg chg="add">
          <ac:chgData name="Zhipei Yan" userId="a12b1dbe-d58f-460e-ad06-a8153aa572e5" providerId="ADAL" clId="{48BB46AC-4644-42A8-ACF5-341F59965D04}" dt="2019-07-05T06:27:40.326" v="2741"/>
          <ac:spMkLst>
            <pc:docMk/>
            <pc:sldMk cId="1258133962" sldId="328"/>
            <ac:spMk id="33" creationId="{036219C1-3C89-49C6-A2EE-2121394C4F55}"/>
          </ac:spMkLst>
        </pc:spChg>
        <pc:cxnChg chg="add del">
          <ac:chgData name="Zhipei Yan" userId="a12b1dbe-d58f-460e-ad06-a8153aa572e5" providerId="ADAL" clId="{48BB46AC-4644-42A8-ACF5-341F59965D04}" dt="2019-07-05T06:25:07.206" v="2714" actId="478"/>
          <ac:cxnSpMkLst>
            <pc:docMk/>
            <pc:sldMk cId="1258133962" sldId="328"/>
            <ac:cxnSpMk id="20" creationId="{5B18479B-F12A-45DE-A579-2DE602F1F17C}"/>
          </ac:cxnSpMkLst>
        </pc:cxnChg>
        <pc:cxnChg chg="add del">
          <ac:chgData name="Zhipei Yan" userId="a12b1dbe-d58f-460e-ad06-a8153aa572e5" providerId="ADAL" clId="{48BB46AC-4644-42A8-ACF5-341F59965D04}" dt="2019-07-05T06:25:43.978" v="2722" actId="478"/>
          <ac:cxnSpMkLst>
            <pc:docMk/>
            <pc:sldMk cId="1258133962" sldId="328"/>
            <ac:cxnSpMk id="23" creationId="{F5F1B30F-EB5F-4292-9F9A-F9EEE625130C}"/>
          </ac:cxnSpMkLst>
        </pc:cxnChg>
        <pc:cxnChg chg="mod">
          <ac:chgData name="Zhipei Yan" userId="a12b1dbe-d58f-460e-ad06-a8153aa572e5" providerId="ADAL" clId="{48BB46AC-4644-42A8-ACF5-341F59965D04}" dt="2019-07-05T06:26:07.395" v="2725" actId="14100"/>
          <ac:cxnSpMkLst>
            <pc:docMk/>
            <pc:sldMk cId="1258133962" sldId="328"/>
            <ac:cxnSpMk id="26" creationId="{B606E49C-CC72-4897-B0C9-D6EF6EC14E74}"/>
          </ac:cxnSpMkLst>
        </pc:cxnChg>
        <pc:cxnChg chg="add del">
          <ac:chgData name="Zhipei Yan" userId="a12b1dbe-d58f-460e-ad06-a8153aa572e5" providerId="ADAL" clId="{48BB46AC-4644-42A8-ACF5-341F59965D04}" dt="2019-07-05T06:27:28.969" v="2739" actId="478"/>
          <ac:cxnSpMkLst>
            <pc:docMk/>
            <pc:sldMk cId="1258133962" sldId="328"/>
            <ac:cxnSpMk id="30" creationId="{1404B868-59E5-4DB5-B58F-1FCDA8F24E5A}"/>
          </ac:cxnSpMkLst>
        </pc:cxnChg>
        <pc:cxnChg chg="mod ord">
          <ac:chgData name="Zhipei Yan" userId="a12b1dbe-d58f-460e-ad06-a8153aa572e5" providerId="ADAL" clId="{48BB46AC-4644-42A8-ACF5-341F59965D04}" dt="2019-07-05T06:27:47.871" v="2743" actId="167"/>
          <ac:cxnSpMkLst>
            <pc:docMk/>
            <pc:sldMk cId="1258133962" sldId="328"/>
            <ac:cxnSpMk id="50" creationId="{1A3F6C00-B703-4D58-8E4F-F4E3AC714728}"/>
          </ac:cxnSpMkLst>
        </pc:cxnChg>
        <pc:cxnChg chg="ord">
          <ac:chgData name="Zhipei Yan" userId="a12b1dbe-d58f-460e-ad06-a8153aa572e5" providerId="ADAL" clId="{48BB46AC-4644-42A8-ACF5-341F59965D04}" dt="2019-07-05T06:27:51.105" v="2744" actId="167"/>
          <ac:cxnSpMkLst>
            <pc:docMk/>
            <pc:sldMk cId="1258133962" sldId="328"/>
            <ac:cxnSpMk id="52" creationId="{F6E21419-732A-4ADA-9E33-BAB78DFA9641}"/>
          </ac:cxnSpMkLst>
        </pc:cxnChg>
      </pc:sldChg>
      <pc:sldChg chg="addSp modSp add">
        <pc:chgData name="Zhipei Yan" userId="a12b1dbe-d58f-460e-ad06-a8153aa572e5" providerId="ADAL" clId="{48BB46AC-4644-42A8-ACF5-341F59965D04}" dt="2019-07-08T10:30:46.622" v="4295" actId="20577"/>
        <pc:sldMkLst>
          <pc:docMk/>
          <pc:sldMk cId="651315653" sldId="329"/>
        </pc:sldMkLst>
        <pc:spChg chg="mod">
          <ac:chgData name="Zhipei Yan" userId="a12b1dbe-d58f-460e-ad06-a8153aa572e5" providerId="ADAL" clId="{48BB46AC-4644-42A8-ACF5-341F59965D04}" dt="2019-07-08T10:30:46.622" v="4295" actId="20577"/>
          <ac:spMkLst>
            <pc:docMk/>
            <pc:sldMk cId="651315653" sldId="329"/>
            <ac:spMk id="23" creationId="{97EEDC9A-AE2D-4FFC-92C5-892D4D64AD12}"/>
          </ac:spMkLst>
        </pc:spChg>
        <pc:picChg chg="add mod">
          <ac:chgData name="Zhipei Yan" userId="a12b1dbe-d58f-460e-ad06-a8153aa572e5" providerId="ADAL" clId="{48BB46AC-4644-42A8-ACF5-341F59965D04}" dt="2019-07-05T06:38:55.484" v="2866" actId="1036"/>
          <ac:picMkLst>
            <pc:docMk/>
            <pc:sldMk cId="651315653" sldId="329"/>
            <ac:picMk id="21" creationId="{E9D8CB25-D1CC-4E9E-9EF7-4EAA696D8409}"/>
          </ac:picMkLst>
        </pc:picChg>
        <pc:picChg chg="add mod">
          <ac:chgData name="Zhipei Yan" userId="a12b1dbe-d58f-460e-ad06-a8153aa572e5" providerId="ADAL" clId="{48BB46AC-4644-42A8-ACF5-341F59965D04}" dt="2019-07-05T06:39:06.263" v="2890" actId="1035"/>
          <ac:picMkLst>
            <pc:docMk/>
            <pc:sldMk cId="651315653" sldId="329"/>
            <ac:picMk id="25" creationId="{0D71BE40-5A72-421E-92DD-BD54C6BB07CF}"/>
          </ac:picMkLst>
        </pc:picChg>
      </pc:sldChg>
      <pc:sldChg chg="add">
        <pc:chgData name="Zhipei Yan" userId="a12b1dbe-d58f-460e-ad06-a8153aa572e5" providerId="ADAL" clId="{48BB46AC-4644-42A8-ACF5-341F59965D04}" dt="2019-07-07T13:59:45.826" v="3463"/>
        <pc:sldMkLst>
          <pc:docMk/>
          <pc:sldMk cId="2196774560" sldId="330"/>
        </pc:sldMkLst>
      </pc:sldChg>
      <pc:sldChg chg="addSp modSp add">
        <pc:chgData name="Zhipei Yan" userId="a12b1dbe-d58f-460e-ad06-a8153aa572e5" providerId="ADAL" clId="{48BB46AC-4644-42A8-ACF5-341F59965D04}" dt="2019-07-08T05:33:01.852" v="3482" actId="167"/>
        <pc:sldMkLst>
          <pc:docMk/>
          <pc:sldMk cId="3206942184" sldId="331"/>
        </pc:sldMkLst>
        <pc:spChg chg="add mod ord">
          <ac:chgData name="Zhipei Yan" userId="a12b1dbe-d58f-460e-ad06-a8153aa572e5" providerId="ADAL" clId="{48BB46AC-4644-42A8-ACF5-341F59965D04}" dt="2019-07-08T05:33:01.852" v="3482" actId="167"/>
          <ac:spMkLst>
            <pc:docMk/>
            <pc:sldMk cId="3206942184" sldId="331"/>
            <ac:spMk id="15" creationId="{45E0AFCC-60BF-4244-8DE4-DDD8FB414BF8}"/>
          </ac:spMkLst>
        </pc:spChg>
      </pc:sldChg>
      <pc:sldChg chg="addSp delSp modSp add">
        <pc:chgData name="Zhipei Yan" userId="a12b1dbe-d58f-460e-ad06-a8153aa572e5" providerId="ADAL" clId="{48BB46AC-4644-42A8-ACF5-341F59965D04}" dt="2019-07-08T06:22:00.656" v="3499" actId="167"/>
        <pc:sldMkLst>
          <pc:docMk/>
          <pc:sldMk cId="3768205707" sldId="332"/>
        </pc:sldMkLst>
        <pc:spChg chg="del">
          <ac:chgData name="Zhipei Yan" userId="a12b1dbe-d58f-460e-ad06-a8153aa572e5" providerId="ADAL" clId="{48BB46AC-4644-42A8-ACF5-341F59965D04}" dt="2019-07-08T06:21:45.078" v="3484" actId="478"/>
          <ac:spMkLst>
            <pc:docMk/>
            <pc:sldMk cId="3768205707" sldId="332"/>
            <ac:spMk id="15" creationId="{45E0AFCC-60BF-4244-8DE4-DDD8FB414BF8}"/>
          </ac:spMkLst>
        </pc:spChg>
        <pc:spChg chg="add mod ord">
          <ac:chgData name="Zhipei Yan" userId="a12b1dbe-d58f-460e-ad06-a8153aa572e5" providerId="ADAL" clId="{48BB46AC-4644-42A8-ACF5-341F59965D04}" dt="2019-07-08T06:22:00.656" v="3499" actId="167"/>
          <ac:spMkLst>
            <pc:docMk/>
            <pc:sldMk cId="3768205707" sldId="332"/>
            <ac:spMk id="17" creationId="{6A58906D-002F-48AD-B530-1438E216FABC}"/>
          </ac:spMkLst>
        </pc:spChg>
      </pc:sldChg>
      <pc:sldChg chg="addSp delSp modSp add modAnim">
        <pc:chgData name="Zhipei Yan" userId="a12b1dbe-d58f-460e-ad06-a8153aa572e5" providerId="ADAL" clId="{48BB46AC-4644-42A8-ACF5-341F59965D04}" dt="2019-07-08T06:37:17.463" v="3639"/>
        <pc:sldMkLst>
          <pc:docMk/>
          <pc:sldMk cId="3028921213" sldId="333"/>
        </pc:sldMkLst>
        <pc:spChg chg="del">
          <ac:chgData name="Zhipei Yan" userId="a12b1dbe-d58f-460e-ad06-a8153aa572e5" providerId="ADAL" clId="{48BB46AC-4644-42A8-ACF5-341F59965D04}" dt="2019-07-08T06:28:58.797" v="3539" actId="478"/>
          <ac:spMkLst>
            <pc:docMk/>
            <pc:sldMk cId="3028921213" sldId="333"/>
            <ac:spMk id="2" creationId="{0F45DB26-03CD-4F5B-A1F2-5677C0013B97}"/>
          </ac:spMkLst>
        </pc:spChg>
        <pc:spChg chg="del">
          <ac:chgData name="Zhipei Yan" userId="a12b1dbe-d58f-460e-ad06-a8153aa572e5" providerId="ADAL" clId="{48BB46AC-4644-42A8-ACF5-341F59965D04}" dt="2019-07-08T06:28:46.128" v="3536" actId="478"/>
          <ac:spMkLst>
            <pc:docMk/>
            <pc:sldMk cId="3028921213" sldId="333"/>
            <ac:spMk id="3" creationId="{26AA8D26-E496-4907-A897-EC27C7285E18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4" creationId="{52506EA9-38D2-49F5-A723-C5AF7674E4F7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5" creationId="{6D248D51-9509-4630-995E-0EA875015274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6" creationId="{14554AD3-58AD-49AF-BD42-3EABEF76D117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7" creationId="{D0052A97-EFF7-4E3C-BB46-BD9D04DF16E9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8" creationId="{2DB3AACC-8865-4BBB-B404-3C77397796D0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9" creationId="{B224EF6D-699A-4912-8150-F0BA64D56DEC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10" creationId="{AB96A7A4-0C58-436E-87ED-96A8FC9734E5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11" creationId="{27EFE605-7B3E-444E-8F51-7952D1CEDFAF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12" creationId="{CCA91F20-247A-40E3-A4A8-CAC8F22A3779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13" creationId="{236792F2-860F-4F68-8E04-6AAF428F1512}"/>
          </ac:spMkLst>
        </pc:spChg>
        <pc:spChg chg="add del">
          <ac:chgData name="Zhipei Yan" userId="a12b1dbe-d58f-460e-ad06-a8153aa572e5" providerId="ADAL" clId="{48BB46AC-4644-42A8-ACF5-341F59965D04}" dt="2019-07-08T06:27:54.821" v="3530"/>
          <ac:spMkLst>
            <pc:docMk/>
            <pc:sldMk cId="3028921213" sldId="333"/>
            <ac:spMk id="14" creationId="{79292FA2-F03F-4DCC-8F31-F46FD1146266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27" creationId="{6D9BCFF5-E56E-4247-903F-4ECFD6D1F977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28" creationId="{A0CE64A1-817D-4083-B8F0-C17E7D785D6B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29" creationId="{44681665-3EF9-4F32-8A4F-CD4B93011478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0" creationId="{0FCBBAB0-920E-4382-8E76-3A9C665EAAF6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1" creationId="{C6BB0184-62EC-43F3-8FA9-0D4A917DFFFB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2" creationId="{3F521F19-ED88-483D-B91C-0A833BC4935D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3" creationId="{788297F6-4FE5-4DF6-940D-784D6CB5C464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4" creationId="{8C87AE4C-E547-4404-B0B7-94ED905FBDFB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5" creationId="{4DEF2AB9-A4DD-49EB-B8E6-8273531C1485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6" creationId="{26A945DD-15CF-4B37-838F-68C41358DB08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7" creationId="{974EE551-13B9-48ED-9D4B-98B80549265B}"/>
          </ac:spMkLst>
        </pc:spChg>
        <pc:spChg chg="add mod">
          <ac:chgData name="Zhipei Yan" userId="a12b1dbe-d58f-460e-ad06-a8153aa572e5" providerId="ADAL" clId="{48BB46AC-4644-42A8-ACF5-341F59965D04}" dt="2019-07-08T06:28:39.817" v="3534" actId="164"/>
          <ac:spMkLst>
            <pc:docMk/>
            <pc:sldMk cId="3028921213" sldId="333"/>
            <ac:spMk id="38" creationId="{9813D28F-A112-4FA1-AEDA-F7E400F31C22}"/>
          </ac:spMkLst>
        </pc:spChg>
        <pc:spChg chg="add mod">
          <ac:chgData name="Zhipei Yan" userId="a12b1dbe-d58f-460e-ad06-a8153aa572e5" providerId="ADAL" clId="{48BB46AC-4644-42A8-ACF5-341F59965D04}" dt="2019-07-08T06:29:44.928" v="3546" actId="164"/>
          <ac:spMkLst>
            <pc:docMk/>
            <pc:sldMk cId="3028921213" sldId="333"/>
            <ac:spMk id="64" creationId="{02A22BA8-267F-49B6-A473-788F3ECA1C7A}"/>
          </ac:spMkLst>
        </pc:spChg>
        <pc:spChg chg="add mod">
          <ac:chgData name="Zhipei Yan" userId="a12b1dbe-d58f-460e-ad06-a8153aa572e5" providerId="ADAL" clId="{48BB46AC-4644-42A8-ACF5-341F59965D04}" dt="2019-07-08T06:29:44.928" v="3546" actId="164"/>
          <ac:spMkLst>
            <pc:docMk/>
            <pc:sldMk cId="3028921213" sldId="333"/>
            <ac:spMk id="65" creationId="{985A7DF2-E3E8-4E39-9E95-CB29A94A585A}"/>
          </ac:spMkLst>
        </pc:spChg>
        <pc:spChg chg="add mod">
          <ac:chgData name="Zhipei Yan" userId="a12b1dbe-d58f-460e-ad06-a8153aa572e5" providerId="ADAL" clId="{48BB46AC-4644-42A8-ACF5-341F59965D04}" dt="2019-07-08T06:29:44.928" v="3546" actId="164"/>
          <ac:spMkLst>
            <pc:docMk/>
            <pc:sldMk cId="3028921213" sldId="333"/>
            <ac:spMk id="66" creationId="{DF1F537E-2399-4E8F-8E4F-B9A5B083300B}"/>
          </ac:spMkLst>
        </pc:spChg>
        <pc:spChg chg="add mod">
          <ac:chgData name="Zhipei Yan" userId="a12b1dbe-d58f-460e-ad06-a8153aa572e5" providerId="ADAL" clId="{48BB46AC-4644-42A8-ACF5-341F59965D04}" dt="2019-07-08T06:30:47.211" v="3572" actId="1076"/>
          <ac:spMkLst>
            <pc:docMk/>
            <pc:sldMk cId="3028921213" sldId="333"/>
            <ac:spMk id="71" creationId="{DB261755-B1D8-4807-A52A-F485F7D7C567}"/>
          </ac:spMkLst>
        </pc:spChg>
        <pc:spChg chg="add mod">
          <ac:chgData name="Zhipei Yan" userId="a12b1dbe-d58f-460e-ad06-a8153aa572e5" providerId="ADAL" clId="{48BB46AC-4644-42A8-ACF5-341F59965D04}" dt="2019-07-08T06:32:03.521" v="3586" actId="1076"/>
          <ac:spMkLst>
            <pc:docMk/>
            <pc:sldMk cId="3028921213" sldId="333"/>
            <ac:spMk id="72" creationId="{266B5A59-A741-41E5-B979-021FE1C0057F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3" creationId="{8CFFC678-7E8E-4DC0-B2A4-E665EFF2B245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4" creationId="{E89E1627-E8BA-452B-966F-EFB84BFFE6C2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5" creationId="{64C7140B-1F87-4B13-AF28-E8625CC34340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6" creationId="{576A40AB-AFC0-419C-921F-88FD253ABAA6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7" creationId="{FAC3D5B5-2587-4330-A26C-781AD7E9CEA4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78" creationId="{61AAB883-E850-4234-B8FD-034D1047980E}"/>
          </ac:spMkLst>
        </pc:spChg>
        <pc:spChg chg="add mod">
          <ac:chgData name="Zhipei Yan" userId="a12b1dbe-d58f-460e-ad06-a8153aa572e5" providerId="ADAL" clId="{48BB46AC-4644-42A8-ACF5-341F59965D04}" dt="2019-07-08T06:32:34.263" v="3588" actId="164"/>
          <ac:spMkLst>
            <pc:docMk/>
            <pc:sldMk cId="3028921213" sldId="333"/>
            <ac:spMk id="87" creationId="{455CE897-10D5-40BF-8113-95F2DADA1C35}"/>
          </ac:spMkLst>
        </pc:spChg>
        <pc:spChg chg="add mod">
          <ac:chgData name="Zhipei Yan" userId="a12b1dbe-d58f-460e-ad06-a8153aa572e5" providerId="ADAL" clId="{48BB46AC-4644-42A8-ACF5-341F59965D04}" dt="2019-07-08T06:33:51.370" v="3612" actId="20577"/>
          <ac:spMkLst>
            <pc:docMk/>
            <pc:sldMk cId="3028921213" sldId="333"/>
            <ac:spMk id="89" creationId="{08BB0F37-6454-444A-AA33-57A836C9B8E4}"/>
          </ac:spMkLst>
        </pc:spChg>
        <pc:spChg chg="add del mod">
          <ac:chgData name="Zhipei Yan" userId="a12b1dbe-d58f-460e-ad06-a8153aa572e5" providerId="ADAL" clId="{48BB46AC-4644-42A8-ACF5-341F59965D04}" dt="2019-07-08T06:34:47.638" v="3627" actId="14100"/>
          <ac:spMkLst>
            <pc:docMk/>
            <pc:sldMk cId="3028921213" sldId="333"/>
            <ac:spMk id="90" creationId="{701B2AC1-83C3-465B-83E7-657065E683A0}"/>
          </ac:spMkLst>
        </pc:spChg>
        <pc:spChg chg="add mod">
          <ac:chgData name="Zhipei Yan" userId="a12b1dbe-d58f-460e-ad06-a8153aa572e5" providerId="ADAL" clId="{48BB46AC-4644-42A8-ACF5-341F59965D04}" dt="2019-07-08T06:34:40.265" v="3622" actId="14100"/>
          <ac:spMkLst>
            <pc:docMk/>
            <pc:sldMk cId="3028921213" sldId="333"/>
            <ac:spMk id="91" creationId="{4FD3998E-B87C-49D3-884D-64CE8A70B81C}"/>
          </ac:spMkLst>
        </pc:spChg>
        <pc:spChg chg="add mod">
          <ac:chgData name="Zhipei Yan" userId="a12b1dbe-d58f-460e-ad06-a8153aa572e5" providerId="ADAL" clId="{48BB46AC-4644-42A8-ACF5-341F59965D04}" dt="2019-07-08T06:34:51.684" v="3628" actId="14100"/>
          <ac:spMkLst>
            <pc:docMk/>
            <pc:sldMk cId="3028921213" sldId="333"/>
            <ac:spMk id="92" creationId="{BFFC729B-854C-418B-BC19-0CE894492292}"/>
          </ac:spMkLst>
        </pc:spChg>
        <pc:spChg chg="add mod">
          <ac:chgData name="Zhipei Yan" userId="a12b1dbe-d58f-460e-ad06-a8153aa572e5" providerId="ADAL" clId="{48BB46AC-4644-42A8-ACF5-341F59965D04}" dt="2019-07-08T06:35:42.032" v="3631" actId="20577"/>
          <ac:spMkLst>
            <pc:docMk/>
            <pc:sldMk cId="3028921213" sldId="333"/>
            <ac:spMk id="93" creationId="{A850B896-764D-4AEF-BFBA-F218B5355A8A}"/>
          </ac:spMkLst>
        </pc:spChg>
        <pc:spChg chg="add mod">
          <ac:chgData name="Zhipei Yan" userId="a12b1dbe-d58f-460e-ad06-a8153aa572e5" providerId="ADAL" clId="{48BB46AC-4644-42A8-ACF5-341F59965D04}" dt="2019-07-08T06:36:37.409" v="3638" actId="1076"/>
          <ac:spMkLst>
            <pc:docMk/>
            <pc:sldMk cId="3028921213" sldId="333"/>
            <ac:spMk id="94" creationId="{C6D4394D-D688-4F90-A6F1-53C1C9D62FBC}"/>
          </ac:spMkLst>
        </pc:spChg>
        <pc:grpChg chg="add mod">
          <ac:chgData name="Zhipei Yan" userId="a12b1dbe-d58f-460e-ad06-a8153aa572e5" providerId="ADAL" clId="{48BB46AC-4644-42A8-ACF5-341F59965D04}" dt="2019-07-08T06:30:48.382" v="3573" actId="1076"/>
          <ac:grpSpMkLst>
            <pc:docMk/>
            <pc:sldMk cId="3028921213" sldId="333"/>
            <ac:grpSpMk id="63" creationId="{E0E24AE8-DB0D-4C19-93C9-66D7F29021D5}"/>
          </ac:grpSpMkLst>
        </pc:grpChg>
        <pc:grpChg chg="add mod">
          <ac:chgData name="Zhipei Yan" userId="a12b1dbe-d58f-460e-ad06-a8153aa572e5" providerId="ADAL" clId="{48BB46AC-4644-42A8-ACF5-341F59965D04}" dt="2019-07-08T06:30:42.962" v="3571" actId="1076"/>
          <ac:grpSpMkLst>
            <pc:docMk/>
            <pc:sldMk cId="3028921213" sldId="333"/>
            <ac:grpSpMk id="70" creationId="{4D0E97A4-7E4B-4A25-95FD-3540D82F5476}"/>
          </ac:grpSpMkLst>
        </pc:grpChg>
        <pc:grpChg chg="add mod">
          <ac:chgData name="Zhipei Yan" userId="a12b1dbe-d58f-460e-ad06-a8153aa572e5" providerId="ADAL" clId="{48BB46AC-4644-42A8-ACF5-341F59965D04}" dt="2019-07-08T06:33:55.276" v="3613" actId="1076"/>
          <ac:grpSpMkLst>
            <pc:docMk/>
            <pc:sldMk cId="3028921213" sldId="333"/>
            <ac:grpSpMk id="88" creationId="{7ED52B34-E663-41DC-92EF-B51E150EBEFC}"/>
          </ac:grpSpMkLst>
        </pc:grp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15" creationId="{FB29BF91-4AB4-41D4-A7A3-0ED5DC8A3E46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16" creationId="{AC04E68A-1825-4274-A53A-9C3BBAEA6F99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17" creationId="{3AFD5D07-AC43-4668-A349-EF8A95DE33AC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18" creationId="{1249C55D-E538-49B2-A679-3676A083510F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19" creationId="{058E382A-08D5-4D4F-B1D5-5520A31C4F25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0" creationId="{EFC5EC2B-2170-460B-B8D1-2B50C4372BC9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1" creationId="{8A777562-7C3B-4B27-8419-4115A218C6BA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2" creationId="{FF574DB9-D484-4FAD-8F8A-16A2BD78CD4F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3" creationId="{8CF830CF-56C3-4D86-A8BE-68C97C3CBAFC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4" creationId="{D785A896-4CB5-4943-A142-AEB91DD54E9B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5" creationId="{62D1B2E8-3EC8-477D-8014-A4A16EC47C69}"/>
          </ac:cxnSpMkLst>
        </pc:cxnChg>
        <pc:cxnChg chg="add del">
          <ac:chgData name="Zhipei Yan" userId="a12b1dbe-d58f-460e-ad06-a8153aa572e5" providerId="ADAL" clId="{48BB46AC-4644-42A8-ACF5-341F59965D04}" dt="2019-07-08T06:27:54.821" v="3530"/>
          <ac:cxnSpMkLst>
            <pc:docMk/>
            <pc:sldMk cId="3028921213" sldId="333"/>
            <ac:cxnSpMk id="26" creationId="{E6BB23DF-A68C-47DA-AF64-399FD431A380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39" creationId="{1CD9120B-2C88-4F87-AE25-F0459C6C1425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0" creationId="{879B344E-AE28-4761-B159-9DB1CEF207FF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1" creationId="{975139B8-DD14-484F-B4F1-9A74CE5FD0C7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2" creationId="{252AB987-8008-4C62-8F67-4A59D4353453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3" creationId="{2B1E0788-F03A-49BE-9252-8F49BFBAC7F7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4" creationId="{5AC3287C-52CE-4D18-95E8-A1D668EA08AF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5" creationId="{F1AC763E-DD20-4213-9FBD-A89D6298791D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6" creationId="{DA7B4777-2F1E-40E5-ACC2-C3F64F87C02A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7" creationId="{1850FC23-B38E-4769-94BB-5F5C746A9159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8" creationId="{B35FF47D-3E6B-41D9-A62D-1066E238F310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49" creationId="{4C6EF81C-B020-46C5-8AD8-3F8532275BE7}"/>
          </ac:cxnSpMkLst>
        </pc:cxnChg>
        <pc:cxnChg chg="add mod">
          <ac:chgData name="Zhipei Yan" userId="a12b1dbe-d58f-460e-ad06-a8153aa572e5" providerId="ADAL" clId="{48BB46AC-4644-42A8-ACF5-341F59965D04}" dt="2019-07-08T06:28:39.817" v="3534" actId="164"/>
          <ac:cxnSpMkLst>
            <pc:docMk/>
            <pc:sldMk cId="3028921213" sldId="333"/>
            <ac:cxnSpMk id="50" creationId="{4C741027-952A-4BD4-A7E8-6C25F87EFB5D}"/>
          </ac:cxnSpMkLst>
        </pc:cxnChg>
        <pc:cxnChg chg="add mod">
          <ac:chgData name="Zhipei Yan" userId="a12b1dbe-d58f-460e-ad06-a8153aa572e5" providerId="ADAL" clId="{48BB46AC-4644-42A8-ACF5-341F59965D04}" dt="2019-07-08T06:29:44.928" v="3546" actId="164"/>
          <ac:cxnSpMkLst>
            <pc:docMk/>
            <pc:sldMk cId="3028921213" sldId="333"/>
            <ac:cxnSpMk id="67" creationId="{2FCC29F8-B03A-42C6-BD25-9CEB2E4254FA}"/>
          </ac:cxnSpMkLst>
        </pc:cxnChg>
        <pc:cxnChg chg="add mod">
          <ac:chgData name="Zhipei Yan" userId="a12b1dbe-d58f-460e-ad06-a8153aa572e5" providerId="ADAL" clId="{48BB46AC-4644-42A8-ACF5-341F59965D04}" dt="2019-07-08T06:29:44.928" v="3546" actId="164"/>
          <ac:cxnSpMkLst>
            <pc:docMk/>
            <pc:sldMk cId="3028921213" sldId="333"/>
            <ac:cxnSpMk id="68" creationId="{AE8DD21D-BE5E-4619-A924-52B8D7F4157F}"/>
          </ac:cxnSpMkLst>
        </pc:cxnChg>
        <pc:cxnChg chg="add mod">
          <ac:chgData name="Zhipei Yan" userId="a12b1dbe-d58f-460e-ad06-a8153aa572e5" providerId="ADAL" clId="{48BB46AC-4644-42A8-ACF5-341F59965D04}" dt="2019-07-08T06:29:44.928" v="3546" actId="164"/>
          <ac:cxnSpMkLst>
            <pc:docMk/>
            <pc:sldMk cId="3028921213" sldId="333"/>
            <ac:cxnSpMk id="69" creationId="{3A2B1023-417B-4156-AC76-451714BD7E6E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79" creationId="{B0B32B1B-5FCB-4A85-A44B-FB1F0A6FF4CF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0" creationId="{AD260C31-01EA-4636-B70C-9FF4C942F491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1" creationId="{1CD6DBA7-D5C1-4259-BBFA-EDEC991CE6F4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2" creationId="{7424CEA9-7CF5-41CA-A34E-A25C484102EC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3" creationId="{EA488EA6-1430-4051-9896-81521B278D8E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4" creationId="{65972E2E-5662-4039-B59A-054A42EF79C3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5" creationId="{335A6CA0-512A-4578-B25C-AFC3F83BF557}"/>
          </ac:cxnSpMkLst>
        </pc:cxnChg>
        <pc:cxnChg chg="add mod">
          <ac:chgData name="Zhipei Yan" userId="a12b1dbe-d58f-460e-ad06-a8153aa572e5" providerId="ADAL" clId="{48BB46AC-4644-42A8-ACF5-341F59965D04}" dt="2019-07-08T06:32:34.263" v="3588" actId="164"/>
          <ac:cxnSpMkLst>
            <pc:docMk/>
            <pc:sldMk cId="3028921213" sldId="333"/>
            <ac:cxnSpMk id="86" creationId="{3DFCB455-0B05-4565-A729-3C8FA210F856}"/>
          </ac:cxnSpMkLst>
        </pc:cxnChg>
      </pc:sldChg>
      <pc:sldChg chg="addSp delSp modSp add del">
        <pc:chgData name="Zhipei Yan" userId="a12b1dbe-d58f-460e-ad06-a8153aa572e5" providerId="ADAL" clId="{48BB46AC-4644-42A8-ACF5-341F59965D04}" dt="2019-07-08T07:20:43.890" v="3660" actId="2696"/>
        <pc:sldMkLst>
          <pc:docMk/>
          <pc:sldMk cId="2679478716" sldId="334"/>
        </pc:sldMkLst>
        <pc:spChg chg="del">
          <ac:chgData name="Zhipei Yan" userId="a12b1dbe-d58f-460e-ad06-a8153aa572e5" providerId="ADAL" clId="{48BB46AC-4644-42A8-ACF5-341F59965D04}" dt="2019-07-08T07:13:04.597" v="3641" actId="478"/>
          <ac:spMkLst>
            <pc:docMk/>
            <pc:sldMk cId="2679478716" sldId="334"/>
            <ac:spMk id="3" creationId="{86BD8606-6C02-41D0-864B-E40664C75034}"/>
          </ac:spMkLst>
        </pc:spChg>
        <pc:cxnChg chg="add mod">
          <ac:chgData name="Zhipei Yan" userId="a12b1dbe-d58f-460e-ad06-a8153aa572e5" providerId="ADAL" clId="{48BB46AC-4644-42A8-ACF5-341F59965D04}" dt="2019-07-08T07:15:26.517" v="3654" actId="1076"/>
          <ac:cxnSpMkLst>
            <pc:docMk/>
            <pc:sldMk cId="2679478716" sldId="334"/>
            <ac:cxnSpMk id="5" creationId="{EACD86D4-8C2A-47C5-BA33-77B27BA733B4}"/>
          </ac:cxnSpMkLst>
        </pc:cxnChg>
        <pc:cxnChg chg="add mod">
          <ac:chgData name="Zhipei Yan" userId="a12b1dbe-d58f-460e-ad06-a8153aa572e5" providerId="ADAL" clId="{48BB46AC-4644-42A8-ACF5-341F59965D04}" dt="2019-07-08T07:15:30.687" v="3655" actId="1076"/>
          <ac:cxnSpMkLst>
            <pc:docMk/>
            <pc:sldMk cId="2679478716" sldId="334"/>
            <ac:cxnSpMk id="8" creationId="{F8E5907C-5FF1-4A87-A09D-80C8F50656FB}"/>
          </ac:cxnSpMkLst>
        </pc:cxnChg>
        <pc:cxnChg chg="add mod">
          <ac:chgData name="Zhipei Yan" userId="a12b1dbe-d58f-460e-ad06-a8153aa572e5" providerId="ADAL" clId="{48BB46AC-4644-42A8-ACF5-341F59965D04}" dt="2019-07-08T07:15:34.950" v="3657" actId="1076"/>
          <ac:cxnSpMkLst>
            <pc:docMk/>
            <pc:sldMk cId="2679478716" sldId="334"/>
            <ac:cxnSpMk id="10" creationId="{AC8AD4D7-5CED-432E-AD1A-9DFD340A8145}"/>
          </ac:cxnSpMkLst>
        </pc:cxnChg>
        <pc:cxnChg chg="add mod">
          <ac:chgData name="Zhipei Yan" userId="a12b1dbe-d58f-460e-ad06-a8153aa572e5" providerId="ADAL" clId="{48BB46AC-4644-42A8-ACF5-341F59965D04}" dt="2019-07-08T07:15:40.260" v="3659" actId="1076"/>
          <ac:cxnSpMkLst>
            <pc:docMk/>
            <pc:sldMk cId="2679478716" sldId="334"/>
            <ac:cxnSpMk id="11" creationId="{B394B652-7992-4842-845A-275D3B1FE291}"/>
          </ac:cxnSpMkLst>
        </pc:cxnChg>
      </pc:sldChg>
      <pc:sldChg chg="addSp modSp add modAnim">
        <pc:chgData name="Zhipei Yan" userId="a12b1dbe-d58f-460e-ad06-a8153aa572e5" providerId="ADAL" clId="{48BB46AC-4644-42A8-ACF5-341F59965D04}" dt="2019-07-08T11:18:25.493" v="4487" actId="1035"/>
        <pc:sldMkLst>
          <pc:docMk/>
          <pc:sldMk cId="4002043011" sldId="334"/>
        </pc:sldMkLst>
        <pc:spChg chg="mod">
          <ac:chgData name="Zhipei Yan" userId="a12b1dbe-d58f-460e-ad06-a8153aa572e5" providerId="ADAL" clId="{48BB46AC-4644-42A8-ACF5-341F59965D04}" dt="2019-07-08T11:18:25.493" v="4487" actId="1035"/>
          <ac:spMkLst>
            <pc:docMk/>
            <pc:sldMk cId="4002043011" sldId="334"/>
            <ac:spMk id="3" creationId="{F8D4CF8D-749F-42B9-9C5F-3F56D9CA11B0}"/>
          </ac:spMkLst>
        </pc:spChg>
        <pc:spChg chg="mod">
          <ac:chgData name="Zhipei Yan" userId="a12b1dbe-d58f-460e-ad06-a8153aa572e5" providerId="ADAL" clId="{48BB46AC-4644-42A8-ACF5-341F59965D04}" dt="2019-07-08T11:18:14.265" v="4466" actId="1036"/>
          <ac:spMkLst>
            <pc:docMk/>
            <pc:sldMk cId="4002043011" sldId="334"/>
            <ac:spMk id="4" creationId="{4EF6C9E6-4935-48F2-B853-A52443401308}"/>
          </ac:spMkLst>
        </pc:spChg>
        <pc:spChg chg="mod">
          <ac:chgData name="Zhipei Yan" userId="a12b1dbe-d58f-460e-ad06-a8153aa572e5" providerId="ADAL" clId="{48BB46AC-4644-42A8-ACF5-341F59965D04}" dt="2019-07-08T11:18:18.617" v="4467" actId="1076"/>
          <ac:spMkLst>
            <pc:docMk/>
            <pc:sldMk cId="4002043011" sldId="334"/>
            <ac:spMk id="5" creationId="{E47EE01F-4083-40E1-B5C8-6AFFFB32E1E2}"/>
          </ac:spMkLst>
        </pc:spChg>
        <pc:spChg chg="mod">
          <ac:chgData name="Zhipei Yan" userId="a12b1dbe-d58f-460e-ad06-a8153aa572e5" providerId="ADAL" clId="{48BB46AC-4644-42A8-ACF5-341F59965D04}" dt="2019-07-08T11:18:25.493" v="4487" actId="1035"/>
          <ac:spMkLst>
            <pc:docMk/>
            <pc:sldMk cId="4002043011" sldId="334"/>
            <ac:spMk id="7" creationId="{F5F1D6B8-0EAF-461C-8848-610A56D0B039}"/>
          </ac:spMkLst>
        </pc:spChg>
        <pc:spChg chg="mod">
          <ac:chgData name="Zhipei Yan" userId="a12b1dbe-d58f-460e-ad06-a8153aa572e5" providerId="ADAL" clId="{48BB46AC-4644-42A8-ACF5-341F59965D04}" dt="2019-07-08T10:28:59.596" v="4256" actId="20577"/>
          <ac:spMkLst>
            <pc:docMk/>
            <pc:sldMk cId="4002043011" sldId="334"/>
            <ac:spMk id="8" creationId="{121AAB17-BD3E-4169-82F2-275075C0FCDE}"/>
          </ac:spMkLst>
        </pc:spChg>
        <pc:spChg chg="mod">
          <ac:chgData name="Zhipei Yan" userId="a12b1dbe-d58f-460e-ad06-a8153aa572e5" providerId="ADAL" clId="{48BB46AC-4644-42A8-ACF5-341F59965D04}" dt="2019-07-08T11:18:14.265" v="4466" actId="1036"/>
          <ac:spMkLst>
            <pc:docMk/>
            <pc:sldMk cId="4002043011" sldId="334"/>
            <ac:spMk id="21" creationId="{5ADEF793-86D5-4363-96B8-F740F1C3A136}"/>
          </ac:spMkLst>
        </pc:spChg>
        <pc:spChg chg="mod">
          <ac:chgData name="Zhipei Yan" userId="a12b1dbe-d58f-460e-ad06-a8153aa572e5" providerId="ADAL" clId="{48BB46AC-4644-42A8-ACF5-341F59965D04}" dt="2019-07-08T11:18:14.265" v="4466" actId="1036"/>
          <ac:spMkLst>
            <pc:docMk/>
            <pc:sldMk cId="4002043011" sldId="334"/>
            <ac:spMk id="31" creationId="{8351E741-82B8-4CF8-AB32-DBD5B8735932}"/>
          </ac:spMkLst>
        </pc:spChg>
        <pc:grpChg chg="add mod">
          <ac:chgData name="Zhipei Yan" userId="a12b1dbe-d58f-460e-ad06-a8153aa572e5" providerId="ADAL" clId="{48BB46AC-4644-42A8-ACF5-341F59965D04}" dt="2019-07-08T08:21:23.347" v="3872" actId="164"/>
          <ac:grpSpMkLst>
            <pc:docMk/>
            <pc:sldMk cId="4002043011" sldId="334"/>
            <ac:grpSpMk id="2" creationId="{64687F46-7041-4AF1-AB02-DBFCAA1CCCC2}"/>
          </ac:grpSpMkLst>
        </pc:grpChg>
        <pc:grpChg chg="add mod">
          <ac:chgData name="Zhipei Yan" userId="a12b1dbe-d58f-460e-ad06-a8153aa572e5" providerId="ADAL" clId="{48BB46AC-4644-42A8-ACF5-341F59965D04}" dt="2019-07-08T11:18:14.265" v="4466" actId="1036"/>
          <ac:grpSpMkLst>
            <pc:docMk/>
            <pc:sldMk cId="4002043011" sldId="334"/>
            <ac:grpSpMk id="6" creationId="{9CA2C59F-0C4A-44D8-A65B-947E493C8F54}"/>
          </ac:grpSpMkLst>
        </pc:grpChg>
        <pc:cxnChg chg="mod">
          <ac:chgData name="Zhipei Yan" userId="a12b1dbe-d58f-460e-ad06-a8153aa572e5" providerId="ADAL" clId="{48BB46AC-4644-42A8-ACF5-341F59965D04}" dt="2019-07-08T08:21:32.729" v="3873" actId="164"/>
          <ac:cxnSpMkLst>
            <pc:docMk/>
            <pc:sldMk cId="4002043011" sldId="334"/>
            <ac:cxnSpMk id="10" creationId="{C3335BF2-584A-4FF5-A379-8E2F36BF40A7}"/>
          </ac:cxnSpMkLst>
        </pc:cxnChg>
        <pc:cxnChg chg="mod">
          <ac:chgData name="Zhipei Yan" userId="a12b1dbe-d58f-460e-ad06-a8153aa572e5" providerId="ADAL" clId="{48BB46AC-4644-42A8-ACF5-341F59965D04}" dt="2019-07-08T08:21:32.729" v="3873" actId="164"/>
          <ac:cxnSpMkLst>
            <pc:docMk/>
            <pc:sldMk cId="4002043011" sldId="334"/>
            <ac:cxnSpMk id="16" creationId="{4A40F360-99F9-4179-8376-EA9753428050}"/>
          </ac:cxnSpMkLst>
        </pc:cxnChg>
        <pc:cxnChg chg="mod">
          <ac:chgData name="Zhipei Yan" userId="a12b1dbe-d58f-460e-ad06-a8153aa572e5" providerId="ADAL" clId="{48BB46AC-4644-42A8-ACF5-341F59965D04}" dt="2019-07-08T08:21:32.729" v="3873" actId="164"/>
          <ac:cxnSpMkLst>
            <pc:docMk/>
            <pc:sldMk cId="4002043011" sldId="334"/>
            <ac:cxnSpMk id="22" creationId="{29BB4FB7-EABC-4C5A-9126-BB21602DC5CD}"/>
          </ac:cxnSpMkLst>
        </pc:cxnChg>
        <pc:cxnChg chg="mod">
          <ac:chgData name="Zhipei Yan" userId="a12b1dbe-d58f-460e-ad06-a8153aa572e5" providerId="ADAL" clId="{48BB46AC-4644-42A8-ACF5-341F59965D04}" dt="2019-07-08T08:21:32.729" v="3873" actId="164"/>
          <ac:cxnSpMkLst>
            <pc:docMk/>
            <pc:sldMk cId="4002043011" sldId="334"/>
            <ac:cxnSpMk id="26" creationId="{2EF2AE58-B5D9-40CC-9148-3FCF0391D115}"/>
          </ac:cxnSpMkLst>
        </pc:cxnChg>
      </pc:sldChg>
      <pc:sldChg chg="add">
        <pc:chgData name="Zhipei Yan" userId="a12b1dbe-d58f-460e-ad06-a8153aa572e5" providerId="ADAL" clId="{48BB46AC-4644-42A8-ACF5-341F59965D04}" dt="2019-07-08T08:26:16.964" v="3924"/>
        <pc:sldMkLst>
          <pc:docMk/>
          <pc:sldMk cId="1380664147" sldId="335"/>
        </pc:sldMkLst>
      </pc:sldChg>
      <pc:sldChg chg="addSp delSp modSp add modTransition delAnim">
        <pc:chgData name="Zhipei Yan" userId="a12b1dbe-d58f-460e-ad06-a8153aa572e5" providerId="ADAL" clId="{48BB46AC-4644-42A8-ACF5-341F59965D04}" dt="2019-07-08T12:03:17.785" v="4552"/>
        <pc:sldMkLst>
          <pc:docMk/>
          <pc:sldMk cId="3255046053" sldId="336"/>
        </pc:sldMkLst>
        <pc:spChg chg="add mod">
          <ac:chgData name="Zhipei Yan" userId="a12b1dbe-d58f-460e-ad06-a8153aa572e5" providerId="ADAL" clId="{48BB46AC-4644-42A8-ACF5-341F59965D04}" dt="2019-07-08T11:21:49.069" v="4510" actId="14100"/>
          <ac:spMkLst>
            <pc:docMk/>
            <pc:sldMk cId="3255046053" sldId="336"/>
            <ac:spMk id="2" creationId="{B8DEDB64-AD25-4651-958A-E5B852496FDC}"/>
          </ac:spMkLst>
        </pc:spChg>
        <pc:spChg chg="add mod">
          <ac:chgData name="Zhipei Yan" userId="a12b1dbe-d58f-460e-ad06-a8153aa572e5" providerId="ADAL" clId="{48BB46AC-4644-42A8-ACF5-341F59965D04}" dt="2019-07-08T11:21:23.786" v="4507" actId="1076"/>
          <ac:spMkLst>
            <pc:docMk/>
            <pc:sldMk cId="3255046053" sldId="336"/>
            <ac:spMk id="57" creationId="{F7DE3F81-B799-48DE-829B-C96B3F558745}"/>
          </ac:spMkLst>
        </pc:spChg>
        <pc:spChg chg="add mod">
          <ac:chgData name="Zhipei Yan" userId="a12b1dbe-d58f-460e-ad06-a8153aa572e5" providerId="ADAL" clId="{48BB46AC-4644-42A8-ACF5-341F59965D04}" dt="2019-07-08T11:22:07.463" v="4513" actId="14100"/>
          <ac:spMkLst>
            <pc:docMk/>
            <pc:sldMk cId="3255046053" sldId="336"/>
            <ac:spMk id="59" creationId="{E9285BC3-3E75-460F-9C25-68161EB6A16C}"/>
          </ac:spMkLst>
        </pc:spChg>
        <pc:spChg chg="mod">
          <ac:chgData name="Zhipei Yan" userId="a12b1dbe-d58f-460e-ad06-a8153aa572e5" providerId="ADAL" clId="{48BB46AC-4644-42A8-ACF5-341F59965D04}" dt="2019-07-08T10:18:13.041" v="4087"/>
          <ac:spMkLst>
            <pc:docMk/>
            <pc:sldMk cId="3255046053" sldId="336"/>
            <ac:spMk id="72" creationId="{266B5A59-A741-41E5-B979-021FE1C0057F}"/>
          </ac:spMkLst>
        </pc:spChg>
        <pc:spChg chg="mod">
          <ac:chgData name="Zhipei Yan" userId="a12b1dbe-d58f-460e-ad06-a8153aa572e5" providerId="ADAL" clId="{48BB46AC-4644-42A8-ACF5-341F59965D04}" dt="2019-07-08T10:17:48.506" v="4085" actId="20577"/>
          <ac:spMkLst>
            <pc:docMk/>
            <pc:sldMk cId="3255046053" sldId="336"/>
            <ac:spMk id="93" creationId="{A850B896-764D-4AEF-BFBA-F218B5355A8A}"/>
          </ac:spMkLst>
        </pc:spChg>
        <pc:spChg chg="del">
          <ac:chgData name="Zhipei Yan" userId="a12b1dbe-d58f-460e-ad06-a8153aa572e5" providerId="ADAL" clId="{48BB46AC-4644-42A8-ACF5-341F59965D04}" dt="2019-07-08T10:18:10.463" v="4086" actId="478"/>
          <ac:spMkLst>
            <pc:docMk/>
            <pc:sldMk cId="3255046053" sldId="336"/>
            <ac:spMk id="94" creationId="{C6D4394D-D688-4F90-A6F1-53C1C9D62FBC}"/>
          </ac:spMkLst>
        </pc:spChg>
        <pc:cxnChg chg="add mod">
          <ac:chgData name="Zhipei Yan" userId="a12b1dbe-d58f-460e-ad06-a8153aa572e5" providerId="ADAL" clId="{48BB46AC-4644-42A8-ACF5-341F59965D04}" dt="2019-07-08T11:22:28.963" v="4515" actId="1582"/>
          <ac:cxnSpMkLst>
            <pc:docMk/>
            <pc:sldMk cId="3255046053" sldId="336"/>
            <ac:cxnSpMk id="4" creationId="{48AF5C38-2CD9-4F72-B18C-B56C49B82C4A}"/>
          </ac:cxnSpMkLst>
        </pc:cxnChg>
      </pc:sldChg>
      <pc:sldChg chg="modSp add">
        <pc:chgData name="Zhipei Yan" userId="a12b1dbe-d58f-460e-ad06-a8153aa572e5" providerId="ADAL" clId="{48BB46AC-4644-42A8-ACF5-341F59965D04}" dt="2019-07-08T11:17:49.936" v="4447" actId="5793"/>
        <pc:sldMkLst>
          <pc:docMk/>
          <pc:sldMk cId="316730625" sldId="337"/>
        </pc:sldMkLst>
        <pc:spChg chg="mod">
          <ac:chgData name="Zhipei Yan" userId="a12b1dbe-d58f-460e-ad06-a8153aa572e5" providerId="ADAL" clId="{48BB46AC-4644-42A8-ACF5-341F59965D04}" dt="2019-07-08T10:23:49.128" v="4121" actId="20577"/>
          <ac:spMkLst>
            <pc:docMk/>
            <pc:sldMk cId="316730625" sldId="337"/>
            <ac:spMk id="2" creationId="{734FF509-EDCB-400A-B8A1-13FEFEB9AE47}"/>
          </ac:spMkLst>
        </pc:spChg>
        <pc:spChg chg="mod">
          <ac:chgData name="Zhipei Yan" userId="a12b1dbe-d58f-460e-ad06-a8153aa572e5" providerId="ADAL" clId="{48BB46AC-4644-42A8-ACF5-341F59965D04}" dt="2019-07-08T11:17:49.936" v="4447" actId="5793"/>
          <ac:spMkLst>
            <pc:docMk/>
            <pc:sldMk cId="316730625" sldId="337"/>
            <ac:spMk id="3" creationId="{D6E230D1-2EDD-4DFF-9F61-F8B10904EABA}"/>
          </ac:spMkLst>
        </pc:spChg>
      </pc:sldChg>
      <pc:sldChg chg="modSp add">
        <pc:chgData name="Zhipei Yan" userId="a12b1dbe-d58f-460e-ad06-a8153aa572e5" providerId="ADAL" clId="{48BB46AC-4644-42A8-ACF5-341F59965D04}" dt="2019-07-08T11:47:10.521" v="4551" actId="1076"/>
        <pc:sldMkLst>
          <pc:docMk/>
          <pc:sldMk cId="3993145709" sldId="338"/>
        </pc:sldMkLst>
        <pc:spChg chg="mod">
          <ac:chgData name="Zhipei Yan" userId="a12b1dbe-d58f-460e-ad06-a8153aa572e5" providerId="ADAL" clId="{48BB46AC-4644-42A8-ACF5-341F59965D04}" dt="2019-07-08T11:46:37.657" v="4533" actId="20577"/>
          <ac:spMkLst>
            <pc:docMk/>
            <pc:sldMk cId="3993145709" sldId="338"/>
            <ac:spMk id="2" creationId="{C6F9CC3E-1E2F-470D-B935-AF0436F85947}"/>
          </ac:spMkLst>
        </pc:spChg>
        <pc:spChg chg="mod">
          <ac:chgData name="Zhipei Yan" userId="a12b1dbe-d58f-460e-ad06-a8153aa572e5" providerId="ADAL" clId="{48BB46AC-4644-42A8-ACF5-341F59965D04}" dt="2019-07-08T11:47:10.521" v="4551" actId="1076"/>
          <ac:spMkLst>
            <pc:docMk/>
            <pc:sldMk cId="3993145709" sldId="338"/>
            <ac:spMk id="3" creationId="{6005CBA3-43AB-4ABB-80A0-CAAB0440B3FD}"/>
          </ac:spMkLst>
        </pc:spChg>
      </pc:sldChg>
      <pc:sldChg chg="addSp modSp add">
        <pc:chgData name="Zhipei Yan" userId="a12b1dbe-d58f-460e-ad06-a8153aa572e5" providerId="ADAL" clId="{48BB46AC-4644-42A8-ACF5-341F59965D04}" dt="2019-07-08T13:49:09.730" v="4578" actId="1582"/>
        <pc:sldMkLst>
          <pc:docMk/>
          <pc:sldMk cId="2170151589" sldId="339"/>
        </pc:sldMkLst>
        <pc:spChg chg="add mod">
          <ac:chgData name="Zhipei Yan" userId="a12b1dbe-d58f-460e-ad06-a8153aa572e5" providerId="ADAL" clId="{48BB46AC-4644-42A8-ACF5-341F59965D04}" dt="2019-07-08T13:49:09.730" v="4578" actId="1582"/>
          <ac:spMkLst>
            <pc:docMk/>
            <pc:sldMk cId="2170151589" sldId="339"/>
            <ac:spMk id="7" creationId="{5BB6E4EB-6A9A-42BF-B66D-1A3769949247}"/>
          </ac:spMkLst>
        </pc:spChg>
      </pc:sldChg>
    </pc:docChg>
  </pc:docChgLst>
  <pc:docChgLst>
    <pc:chgData name="Zhipei Yan" userId="a12b1dbe-d58f-460e-ad06-a8153aa572e5" providerId="ADAL" clId="{FADCFAB5-5CE0-4FF3-A78E-A412997FF1D7}"/>
    <pc:docChg chg="custSel modSld">
      <pc:chgData name="Zhipei Yan" userId="a12b1dbe-d58f-460e-ad06-a8153aa572e5" providerId="ADAL" clId="{FADCFAB5-5CE0-4FF3-A78E-A412997FF1D7}" dt="2019-07-01T20:01:42.535" v="43"/>
      <pc:docMkLst>
        <pc:docMk/>
      </pc:docMkLst>
      <pc:sldChg chg="modSp">
        <pc:chgData name="Zhipei Yan" userId="a12b1dbe-d58f-460e-ad06-a8153aa572e5" providerId="ADAL" clId="{FADCFAB5-5CE0-4FF3-A78E-A412997FF1D7}" dt="2019-07-01T19:52:35.841" v="3" actId="20577"/>
        <pc:sldMkLst>
          <pc:docMk/>
          <pc:sldMk cId="2470892422" sldId="270"/>
        </pc:sldMkLst>
        <pc:spChg chg="mod">
          <ac:chgData name="Zhipei Yan" userId="a12b1dbe-d58f-460e-ad06-a8153aa572e5" providerId="ADAL" clId="{FADCFAB5-5CE0-4FF3-A78E-A412997FF1D7}" dt="2019-07-01T19:52:35.841" v="3" actId="20577"/>
          <ac:spMkLst>
            <pc:docMk/>
            <pc:sldMk cId="2470892422" sldId="270"/>
            <ac:spMk id="3" creationId="{47936880-3AC9-4B27-B957-0945EE8AEB93}"/>
          </ac:spMkLst>
        </pc:spChg>
      </pc:sldChg>
      <pc:sldChg chg="modSp">
        <pc:chgData name="Zhipei Yan" userId="a12b1dbe-d58f-460e-ad06-a8153aa572e5" providerId="ADAL" clId="{FADCFAB5-5CE0-4FF3-A78E-A412997FF1D7}" dt="2019-07-01T20:00:02.916" v="40" actId="20577"/>
        <pc:sldMkLst>
          <pc:docMk/>
          <pc:sldMk cId="3237020121" sldId="298"/>
        </pc:sldMkLst>
        <pc:spChg chg="mod">
          <ac:chgData name="Zhipei Yan" userId="a12b1dbe-d58f-460e-ad06-a8153aa572e5" providerId="ADAL" clId="{FADCFAB5-5CE0-4FF3-A78E-A412997FF1D7}" dt="2019-07-01T20:00:02.916" v="40" actId="20577"/>
          <ac:spMkLst>
            <pc:docMk/>
            <pc:sldMk cId="3237020121" sldId="298"/>
            <ac:spMk id="3" creationId="{1D8BFBA0-B75F-49A6-A568-BFE17FF06EC1}"/>
          </ac:spMkLst>
        </pc:spChg>
      </pc:sldChg>
      <pc:sldChg chg="modSp">
        <pc:chgData name="Zhipei Yan" userId="a12b1dbe-d58f-460e-ad06-a8153aa572e5" providerId="ADAL" clId="{FADCFAB5-5CE0-4FF3-A78E-A412997FF1D7}" dt="2019-07-01T20:00:18.391" v="42" actId="20577"/>
        <pc:sldMkLst>
          <pc:docMk/>
          <pc:sldMk cId="3332149105" sldId="299"/>
        </pc:sldMkLst>
        <pc:spChg chg="mod">
          <ac:chgData name="Zhipei Yan" userId="a12b1dbe-d58f-460e-ad06-a8153aa572e5" providerId="ADAL" clId="{FADCFAB5-5CE0-4FF3-A78E-A412997FF1D7}" dt="2019-07-01T20:00:18.391" v="42" actId="20577"/>
          <ac:spMkLst>
            <pc:docMk/>
            <pc:sldMk cId="3332149105" sldId="299"/>
            <ac:spMk id="3" creationId="{B302F692-CB8C-4C78-9FE2-21D5C1D20B2A}"/>
          </ac:spMkLst>
        </pc:spChg>
      </pc:sldChg>
    </pc:docChg>
  </pc:docChgLst>
  <pc:docChgLst>
    <pc:chgData name="Zhipei Yan" userId="a12b1dbe-d58f-460e-ad06-a8153aa572e5" providerId="ADAL" clId="{EA290138-B91E-442C-862B-F66022223672}"/>
    <pc:docChg chg="undo redo custSel addSld delSld modSld sldOrd modMainMaster">
      <pc:chgData name="Zhipei Yan" userId="a12b1dbe-d58f-460e-ad06-a8153aa572e5" providerId="ADAL" clId="{EA290138-B91E-442C-862B-F66022223672}" dt="2019-07-02T19:17:36.577" v="8779" actId="14100"/>
      <pc:docMkLst>
        <pc:docMk/>
      </pc:docMkLst>
      <pc:sldChg chg="modSp add del">
        <pc:chgData name="Zhipei Yan" userId="a12b1dbe-d58f-460e-ad06-a8153aa572e5" providerId="ADAL" clId="{EA290138-B91E-442C-862B-F66022223672}" dt="2019-07-02T18:49:38.650" v="8332" actId="20577"/>
        <pc:sldMkLst>
          <pc:docMk/>
          <pc:sldMk cId="3535384798" sldId="256"/>
        </pc:sldMkLst>
        <pc:spChg chg="mod">
          <ac:chgData name="Zhipei Yan" userId="a12b1dbe-d58f-460e-ad06-a8153aa572e5" providerId="ADAL" clId="{EA290138-B91E-442C-862B-F66022223672}" dt="2019-06-19T18:58:07.308" v="1" actId="27636"/>
          <ac:spMkLst>
            <pc:docMk/>
            <pc:sldMk cId="3535384798" sldId="256"/>
            <ac:spMk id="2" creationId="{E7A30B37-97F8-48A8-BA0D-D2AA17A06E33}"/>
          </ac:spMkLst>
        </pc:spChg>
        <pc:spChg chg="mod">
          <ac:chgData name="Zhipei Yan" userId="a12b1dbe-d58f-460e-ad06-a8153aa572e5" providerId="ADAL" clId="{EA290138-B91E-442C-862B-F66022223672}" dt="2019-07-02T18:49:38.650" v="8332" actId="20577"/>
          <ac:spMkLst>
            <pc:docMk/>
            <pc:sldMk cId="3535384798" sldId="256"/>
            <ac:spMk id="3" creationId="{B3281D6A-BBC7-4B90-96C6-A197C0ED8F7A}"/>
          </ac:spMkLst>
        </pc:spChg>
      </pc:sldChg>
      <pc:sldChg chg="addSp delSp modSp add">
        <pc:chgData name="Zhipei Yan" userId="a12b1dbe-d58f-460e-ad06-a8153aa572e5" providerId="ADAL" clId="{EA290138-B91E-442C-862B-F66022223672}" dt="2019-07-01T18:54:30.594" v="7493" actId="20577"/>
        <pc:sldMkLst>
          <pc:docMk/>
          <pc:sldMk cId="2476323559" sldId="264"/>
        </pc:sldMkLst>
        <pc:spChg chg="mod">
          <ac:chgData name="Zhipei Yan" userId="a12b1dbe-d58f-460e-ad06-a8153aa572e5" providerId="ADAL" clId="{EA290138-B91E-442C-862B-F66022223672}" dt="2019-07-01T18:46:01.161" v="7266" actId="20577"/>
          <ac:spMkLst>
            <pc:docMk/>
            <pc:sldMk cId="2476323559" sldId="264"/>
            <ac:spMk id="2" creationId="{7F041949-8517-431E-9F4D-1D865938ACD0}"/>
          </ac:spMkLst>
        </pc:spChg>
        <pc:spChg chg="del">
          <ac:chgData name="Zhipei Yan" userId="a12b1dbe-d58f-460e-ad06-a8153aa572e5" providerId="ADAL" clId="{EA290138-B91E-442C-862B-F66022223672}" dt="2019-06-22T01:11:09.586" v="1422" actId="478"/>
          <ac:spMkLst>
            <pc:docMk/>
            <pc:sldMk cId="2476323559" sldId="264"/>
            <ac:spMk id="3" creationId="{48B72CC8-76F3-4BBB-94AD-C4B484CA1EE9}"/>
          </ac:spMkLst>
        </pc:spChg>
        <pc:spChg chg="add mod">
          <ac:chgData name="Zhipei Yan" userId="a12b1dbe-d58f-460e-ad06-a8153aa572e5" providerId="ADAL" clId="{EA290138-B91E-442C-862B-F66022223672}" dt="2019-06-28T12:22:31.491" v="4608" actId="20577"/>
          <ac:spMkLst>
            <pc:docMk/>
            <pc:sldMk cId="2476323559" sldId="264"/>
            <ac:spMk id="3" creationId="{DDDCD0EC-BBA5-48E6-AACD-C57049B55BD6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6" creationId="{FDE5A950-138B-4AA8-B6D8-BA69D7A64235}"/>
          </ac:spMkLst>
        </pc:spChg>
        <pc:spChg chg="add del mod topLvl">
          <ac:chgData name="Zhipei Yan" userId="a12b1dbe-d58f-460e-ad06-a8153aa572e5" providerId="ADAL" clId="{EA290138-B91E-442C-862B-F66022223672}" dt="2019-07-01T18:49:42.927" v="7387" actId="478"/>
          <ac:spMkLst>
            <pc:docMk/>
            <pc:sldMk cId="2476323559" sldId="264"/>
            <ac:spMk id="7" creationId="{A6B7A020-0B20-4FA5-BE25-118211D752A1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8" creationId="{EAD86205-9923-4768-9C1D-863524B174E6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10" creationId="{DAE93127-4EEA-4D68-8683-C3408C1FA8B3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16" creationId="{E335A3DB-F989-41FF-AA22-1A9B6D0DC3CF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17" creationId="{D3533332-3033-4345-B2D8-335AFF1F66D5}"/>
          </ac:spMkLst>
        </pc:spChg>
        <pc:spChg chg="add del mod topLvl">
          <ac:chgData name="Zhipei Yan" userId="a12b1dbe-d58f-460e-ad06-a8153aa572e5" providerId="ADAL" clId="{EA290138-B91E-442C-862B-F66022223672}" dt="2019-07-01T18:49:37.526" v="7385" actId="478"/>
          <ac:spMkLst>
            <pc:docMk/>
            <pc:sldMk cId="2476323559" sldId="264"/>
            <ac:spMk id="18" creationId="{15F6D847-44EE-447C-A280-3C4B258D098C}"/>
          </ac:spMkLst>
        </pc:spChg>
        <pc:spChg chg="add mod">
          <ac:chgData name="Zhipei Yan" userId="a12b1dbe-d58f-460e-ad06-a8153aa572e5" providerId="ADAL" clId="{EA290138-B91E-442C-862B-F66022223672}" dt="2019-07-01T18:50:39.190" v="7409" actId="14100"/>
          <ac:spMkLst>
            <pc:docMk/>
            <pc:sldMk cId="2476323559" sldId="264"/>
            <ac:spMk id="19" creationId="{4F1760EC-27CA-46DF-9287-CB047CA4BF96}"/>
          </ac:spMkLst>
        </pc:spChg>
        <pc:spChg chg="add del mod">
          <ac:chgData name="Zhipei Yan" userId="a12b1dbe-d58f-460e-ad06-a8153aa572e5" providerId="ADAL" clId="{EA290138-B91E-442C-862B-F66022223672}" dt="2019-07-01T18:39:13.324" v="6924" actId="478"/>
          <ac:spMkLst>
            <pc:docMk/>
            <pc:sldMk cId="2476323559" sldId="264"/>
            <ac:spMk id="20" creationId="{8D38AF10-0DE4-4D88-A11F-624813D55D51}"/>
          </ac:spMkLst>
        </pc:spChg>
        <pc:spChg chg="add mod">
          <ac:chgData name="Zhipei Yan" userId="a12b1dbe-d58f-460e-ad06-a8153aa572e5" providerId="ADAL" clId="{EA290138-B91E-442C-862B-F66022223672}" dt="2019-07-01T18:50:54.402" v="7414" actId="1076"/>
          <ac:spMkLst>
            <pc:docMk/>
            <pc:sldMk cId="2476323559" sldId="264"/>
            <ac:spMk id="21" creationId="{01D1E2CC-0D02-4419-8C59-0D7F45DC4F90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22" creationId="{9B0E8D59-2560-49D6-8FB9-C9207803E1C0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23" creationId="{FB339288-6BE6-49F9-B27C-302D7A61DD37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24" creationId="{45547EF4-D856-475D-A333-658E974EBB8E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25" creationId="{BE8E66B9-CEF9-4540-844A-E651A4350229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36" creationId="{CEB0CB02-7B3F-429F-A927-DD723047EDC3}"/>
          </ac:spMkLst>
        </pc:spChg>
        <pc:spChg chg="add">
          <ac:chgData name="Zhipei Yan" userId="a12b1dbe-d58f-460e-ad06-a8153aa572e5" providerId="ADAL" clId="{EA290138-B91E-442C-862B-F66022223672}" dt="2019-07-01T18:49:39.780" v="7386"/>
          <ac:spMkLst>
            <pc:docMk/>
            <pc:sldMk cId="2476323559" sldId="264"/>
            <ac:spMk id="37" creationId="{0ED52420-EBE9-4F49-B1D1-DD690F9E1F1F}"/>
          </ac:spMkLst>
        </pc:spChg>
        <pc:spChg chg="add mod">
          <ac:chgData name="Zhipei Yan" userId="a12b1dbe-d58f-460e-ad06-a8153aa572e5" providerId="ADAL" clId="{EA290138-B91E-442C-862B-F66022223672}" dt="2019-07-01T18:54:30.594" v="7493" actId="20577"/>
          <ac:spMkLst>
            <pc:docMk/>
            <pc:sldMk cId="2476323559" sldId="264"/>
            <ac:spMk id="38" creationId="{31E7F0A6-F801-4C50-9B8E-E1776D63D87C}"/>
          </ac:spMkLst>
        </pc:spChg>
        <pc:grpChg chg="add del mod">
          <ac:chgData name="Zhipei Yan" userId="a12b1dbe-d58f-460e-ad06-a8153aa572e5" providerId="ADAL" clId="{EA290138-B91E-442C-862B-F66022223672}" dt="2019-06-22T01:12:01.144" v="1506" actId="165"/>
          <ac:grpSpMkLst>
            <pc:docMk/>
            <pc:sldMk cId="2476323559" sldId="264"/>
            <ac:grpSpMk id="19" creationId="{2ED8AB3D-A0C1-4DA7-BEF9-1B27634FFFD1}"/>
          </ac:grpSpMkLst>
        </pc:grpChg>
        <pc:grpChg chg="add">
          <ac:chgData name="Zhipei Yan" userId="a12b1dbe-d58f-460e-ad06-a8153aa572e5" providerId="ADAL" clId="{EA290138-B91E-442C-862B-F66022223672}" dt="2019-07-01T18:49:39.780" v="7386"/>
          <ac:grpSpMkLst>
            <pc:docMk/>
            <pc:sldMk cId="2476323559" sldId="264"/>
            <ac:grpSpMk id="26" creationId="{92DBC819-247F-409E-B546-9827F3AF76C1}"/>
          </ac:grpSpMkLst>
        </pc:grp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4" creationId="{FCCB00AE-379E-4AE2-8764-4F2E6CECA976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5" creationId="{2FCFD1A7-36CB-43F1-AEBB-5F1059323F8B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9" creationId="{15D17193-21FD-478D-8887-16FDE3385EEE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11" creationId="{1EABEF4C-6AB3-4042-9E82-46AB21F8BC08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12" creationId="{1AD3933C-E6D6-4657-8E79-BB4FC65535FA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13" creationId="{15958382-C77A-4849-911F-10D7A02EA660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14" creationId="{A04ED150-7CBD-4093-8AD5-54A4FF67F8B9}"/>
          </ac:cxnSpMkLst>
        </pc:cxnChg>
        <pc:cxnChg chg="add del mod topLvl">
          <ac:chgData name="Zhipei Yan" userId="a12b1dbe-d58f-460e-ad06-a8153aa572e5" providerId="ADAL" clId="{EA290138-B91E-442C-862B-F66022223672}" dt="2019-07-01T18:49:37.526" v="7385" actId="478"/>
          <ac:cxnSpMkLst>
            <pc:docMk/>
            <pc:sldMk cId="2476323559" sldId="264"/>
            <ac:cxnSpMk id="15" creationId="{F9222AB7-F956-4274-B910-499A0403B28F}"/>
          </ac:cxnSpMkLst>
        </pc:cxnChg>
      </pc:sldChg>
      <pc:sldChg chg="addSp delSp modSp add">
        <pc:chgData name="Zhipei Yan" userId="a12b1dbe-d58f-460e-ad06-a8153aa572e5" providerId="ADAL" clId="{EA290138-B91E-442C-862B-F66022223672}" dt="2019-07-01T18:52:18.048" v="7439"/>
        <pc:sldMkLst>
          <pc:docMk/>
          <pc:sldMk cId="32469320" sldId="266"/>
        </pc:sldMkLst>
        <pc:spChg chg="mod">
          <ac:chgData name="Zhipei Yan" userId="a12b1dbe-d58f-460e-ad06-a8153aa572e5" providerId="ADAL" clId="{EA290138-B91E-442C-862B-F66022223672}" dt="2019-06-22T01:16:51.821" v="1667" actId="20577"/>
          <ac:spMkLst>
            <pc:docMk/>
            <pc:sldMk cId="32469320" sldId="266"/>
            <ac:spMk id="2" creationId="{6098DCC0-B702-4436-BC2C-FCBA0B8F270D}"/>
          </ac:spMkLst>
        </pc:spChg>
        <pc:spChg chg="mod">
          <ac:chgData name="Zhipei Yan" userId="a12b1dbe-d58f-460e-ad06-a8153aa572e5" providerId="ADAL" clId="{EA290138-B91E-442C-862B-F66022223672}" dt="2019-07-01T18:52:18.048" v="7439"/>
          <ac:spMkLst>
            <pc:docMk/>
            <pc:sldMk cId="32469320" sldId="266"/>
            <ac:spMk id="3" creationId="{C6378CA7-30BA-46C9-B44C-3C11DAB0A935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6" creationId="{C63F6DD9-6CBB-45DE-9656-498527DDAF0D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7" creationId="{8B9257E6-D83B-427A-9FBD-8B9431135F7F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8" creationId="{514A0106-AF15-45A5-B389-9989C6E4DA70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10" creationId="{B653DD42-5401-4DE9-9890-7ADCBCA88709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16" creationId="{0EAE0472-E9F4-4E52-BAEB-6D6DE83A5A37}"/>
          </ac:spMkLst>
        </pc:spChg>
        <pc:spChg chg="add mod">
          <ac:chgData name="Zhipei Yan" userId="a12b1dbe-d58f-460e-ad06-a8153aa572e5" providerId="ADAL" clId="{EA290138-B91E-442C-862B-F66022223672}" dt="2019-07-01T18:49:32.188" v="7384" actId="1037"/>
          <ac:spMkLst>
            <pc:docMk/>
            <pc:sldMk cId="32469320" sldId="266"/>
            <ac:spMk id="17" creationId="{00EC760A-A74E-4600-9B2F-21955943A2DB}"/>
          </ac:spMkLst>
        </pc:spChg>
        <pc:spChg chg="add del">
          <ac:chgData name="Zhipei Yan" userId="a12b1dbe-d58f-460e-ad06-a8153aa572e5" providerId="ADAL" clId="{EA290138-B91E-442C-862B-F66022223672}" dt="2019-06-28T12:29:14.673" v="4767" actId="478"/>
          <ac:spMkLst>
            <pc:docMk/>
            <pc:sldMk cId="32469320" sldId="266"/>
            <ac:spMk id="18" creationId="{ACA7CA72-5BDB-4121-9047-B6D9A906E14C}"/>
          </ac:spMkLst>
        </pc:spChg>
        <pc:grpChg chg="add mod">
          <ac:chgData name="Zhipei Yan" userId="a12b1dbe-d58f-460e-ad06-a8153aa572e5" providerId="ADAL" clId="{EA290138-B91E-442C-862B-F66022223672}" dt="2019-07-01T18:48:36.984" v="7328" actId="164"/>
          <ac:grpSpMkLst>
            <pc:docMk/>
            <pc:sldMk cId="32469320" sldId="266"/>
            <ac:grpSpMk id="18" creationId="{F917F758-38D4-44F1-A60E-B97F2BEC599F}"/>
          </ac:grpSpMkLst>
        </pc:grpChg>
        <pc:grpChg chg="add mod">
          <ac:chgData name="Zhipei Yan" userId="a12b1dbe-d58f-460e-ad06-a8153aa572e5" providerId="ADAL" clId="{EA290138-B91E-442C-862B-F66022223672}" dt="2019-07-01T18:49:32.188" v="7384" actId="1037"/>
          <ac:grpSpMkLst>
            <pc:docMk/>
            <pc:sldMk cId="32469320" sldId="266"/>
            <ac:grpSpMk id="19" creationId="{78128077-78BE-4C79-9947-813DCC243F94}"/>
          </ac:grpSpMkLst>
        </pc:grp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4" creationId="{3043625B-0566-44A8-96FD-F8927407F4F7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5" creationId="{E615D58A-3850-4779-BDDA-975BFA3BDFED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9" creationId="{AA7044F4-A4E3-4B12-8747-11E9560F6807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11" creationId="{F56EF425-8267-4AD6-9F0B-97A28A869BA2}"/>
          </ac:cxnSpMkLst>
        </pc:cxnChg>
        <pc:cxnChg chg="add mod">
          <ac:chgData name="Zhipei Yan" userId="a12b1dbe-d58f-460e-ad06-a8153aa572e5" providerId="ADAL" clId="{EA290138-B91E-442C-862B-F66022223672}" dt="2019-07-01T18:48:36.984" v="7328" actId="164"/>
          <ac:cxnSpMkLst>
            <pc:docMk/>
            <pc:sldMk cId="32469320" sldId="266"/>
            <ac:cxnSpMk id="12" creationId="{1292594F-6025-4994-8798-5486D39ECAD8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13" creationId="{629BAADD-FA3B-414A-8F6C-DF736BFDC8FC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14" creationId="{E17C6CB5-3106-4200-BAB4-DACD167C1006}"/>
          </ac:cxnSpMkLst>
        </pc:cxnChg>
        <pc:cxnChg chg="add mod">
          <ac:chgData name="Zhipei Yan" userId="a12b1dbe-d58f-460e-ad06-a8153aa572e5" providerId="ADAL" clId="{EA290138-B91E-442C-862B-F66022223672}" dt="2019-07-01T18:48:26.017" v="7325" actId="164"/>
          <ac:cxnSpMkLst>
            <pc:docMk/>
            <pc:sldMk cId="32469320" sldId="266"/>
            <ac:cxnSpMk id="15" creationId="{56DA9730-B02D-4B86-BF48-8290C225ED73}"/>
          </ac:cxnSpMkLst>
        </pc:cxnChg>
      </pc:sldChg>
      <pc:sldChg chg="addSp delSp modSp add">
        <pc:chgData name="Zhipei Yan" userId="a12b1dbe-d58f-460e-ad06-a8153aa572e5" providerId="ADAL" clId="{EA290138-B91E-442C-862B-F66022223672}" dt="2019-07-01T18:55:29.533" v="7507" actId="1076"/>
        <pc:sldMkLst>
          <pc:docMk/>
          <pc:sldMk cId="1025664907" sldId="268"/>
        </pc:sldMkLst>
        <pc:spChg chg="mod">
          <ac:chgData name="Zhipei Yan" userId="a12b1dbe-d58f-460e-ad06-a8153aa572e5" providerId="ADAL" clId="{EA290138-B91E-442C-862B-F66022223672}" dt="2019-06-24T17:53:39.309" v="2468" actId="20577"/>
          <ac:spMkLst>
            <pc:docMk/>
            <pc:sldMk cId="1025664907" sldId="268"/>
            <ac:spMk id="2" creationId="{CA8252B2-D4DD-44EC-A98C-2D9FFD30C38C}"/>
          </ac:spMkLst>
        </pc:spChg>
        <pc:spChg chg="add del mod">
          <ac:chgData name="Zhipei Yan" userId="a12b1dbe-d58f-460e-ad06-a8153aa572e5" providerId="ADAL" clId="{EA290138-B91E-442C-862B-F66022223672}" dt="2019-07-01T18:55:25.474" v="7506" actId="27636"/>
          <ac:spMkLst>
            <pc:docMk/>
            <pc:sldMk cId="1025664907" sldId="268"/>
            <ac:spMk id="3" creationId="{824AF00A-3177-4165-80D8-414DF5FAB9DB}"/>
          </ac:spMkLst>
        </pc:spChg>
        <pc:spChg chg="add mod">
          <ac:chgData name="Zhipei Yan" userId="a12b1dbe-d58f-460e-ad06-a8153aa572e5" providerId="ADAL" clId="{EA290138-B91E-442C-862B-F66022223672}" dt="2019-07-01T18:55:29.533" v="7507" actId="1076"/>
          <ac:spMkLst>
            <pc:docMk/>
            <pc:sldMk cId="1025664907" sldId="268"/>
            <ac:spMk id="4" creationId="{D935872A-F47E-4ECB-903A-D1D01F8E5311}"/>
          </ac:spMkLst>
        </pc:spChg>
        <pc:spChg chg="add del mod">
          <ac:chgData name="Zhipei Yan" userId="a12b1dbe-d58f-460e-ad06-a8153aa572e5" providerId="ADAL" clId="{EA290138-B91E-442C-862B-F66022223672}" dt="2019-06-23T23:51:11.468" v="1933"/>
          <ac:spMkLst>
            <pc:docMk/>
            <pc:sldMk cId="1025664907" sldId="268"/>
            <ac:spMk id="4" creationId="{DC0FBB90-AAA8-4554-8AA1-949DE89192B4}"/>
          </ac:spMkLst>
        </pc:spChg>
        <pc:spChg chg="add mod topLvl">
          <ac:chgData name="Zhipei Yan" userId="a12b1dbe-d58f-460e-ad06-a8153aa572e5" providerId="ADAL" clId="{EA290138-B91E-442C-862B-F66022223672}" dt="2019-07-01T18:51:37.101" v="7429" actId="1076"/>
          <ac:spMkLst>
            <pc:docMk/>
            <pc:sldMk cId="1025664907" sldId="268"/>
            <ac:spMk id="7" creationId="{A3DF7DC4-BFF0-4779-9514-2E48BA506EAF}"/>
          </ac:spMkLst>
        </pc:spChg>
        <pc:spChg chg="add mod topLvl">
          <ac:chgData name="Zhipei Yan" userId="a12b1dbe-d58f-460e-ad06-a8153aa572e5" providerId="ADAL" clId="{EA290138-B91E-442C-862B-F66022223672}" dt="2019-07-01T18:51:40.942" v="7430" actId="403"/>
          <ac:spMkLst>
            <pc:docMk/>
            <pc:sldMk cId="1025664907" sldId="268"/>
            <ac:spMk id="8" creationId="{246940E4-8DC6-422D-AE71-8E721F79A633}"/>
          </ac:spMkLst>
        </pc:spChg>
        <pc:spChg chg="add del mod topLvl">
          <ac:chgData name="Zhipei Yan" userId="a12b1dbe-d58f-460e-ad06-a8153aa572e5" providerId="ADAL" clId="{EA290138-B91E-442C-862B-F66022223672}" dt="2019-06-24T01:48:34.827" v="2201" actId="478"/>
          <ac:spMkLst>
            <pc:docMk/>
            <pc:sldMk cId="1025664907" sldId="268"/>
            <ac:spMk id="9" creationId="{2CFA6670-B999-44D3-8FF1-E48FF9BA9A75}"/>
          </ac:spMkLst>
        </pc:spChg>
        <pc:spChg chg="add mod topLvl">
          <ac:chgData name="Zhipei Yan" userId="a12b1dbe-d58f-460e-ad06-a8153aa572e5" providerId="ADAL" clId="{EA290138-B91E-442C-862B-F66022223672}" dt="2019-07-01T18:51:56.384" v="7434" actId="403"/>
          <ac:spMkLst>
            <pc:docMk/>
            <pc:sldMk cId="1025664907" sldId="268"/>
            <ac:spMk id="11" creationId="{9AF33C49-0DA0-4637-9131-EBD82BC6D151}"/>
          </ac:spMkLst>
        </pc:spChg>
        <pc:spChg chg="add mod topLvl">
          <ac:chgData name="Zhipei Yan" userId="a12b1dbe-d58f-460e-ad06-a8153aa572e5" providerId="ADAL" clId="{EA290138-B91E-442C-862B-F66022223672}" dt="2019-07-01T18:51:44.712" v="7431" actId="403"/>
          <ac:spMkLst>
            <pc:docMk/>
            <pc:sldMk cId="1025664907" sldId="268"/>
            <ac:spMk id="17" creationId="{FCB6900A-7AB0-499E-8AA8-5914C5A13934}"/>
          </ac:spMkLst>
        </pc:spChg>
        <pc:spChg chg="add mod topLvl">
          <ac:chgData name="Zhipei Yan" userId="a12b1dbe-d58f-460e-ad06-a8153aa572e5" providerId="ADAL" clId="{EA290138-B91E-442C-862B-F66022223672}" dt="2019-07-01T18:51:51.653" v="7432" actId="403"/>
          <ac:spMkLst>
            <pc:docMk/>
            <pc:sldMk cId="1025664907" sldId="268"/>
            <ac:spMk id="18" creationId="{13A40689-6F7B-4A5D-9C30-BD5E6EACDFC4}"/>
          </ac:spMkLst>
        </pc:spChg>
        <pc:spChg chg="add mod topLvl">
          <ac:chgData name="Zhipei Yan" userId="a12b1dbe-d58f-460e-ad06-a8153aa572e5" providerId="ADAL" clId="{EA290138-B91E-442C-862B-F66022223672}" dt="2019-07-01T18:51:54.174" v="7433" actId="403"/>
          <ac:spMkLst>
            <pc:docMk/>
            <pc:sldMk cId="1025664907" sldId="268"/>
            <ac:spMk id="19" creationId="{DCC7F22A-A288-4D6F-AEB4-44822179A250}"/>
          </ac:spMkLst>
        </pc:spChg>
        <pc:grpChg chg="add del mod">
          <ac:chgData name="Zhipei Yan" userId="a12b1dbe-d58f-460e-ad06-a8153aa572e5" providerId="ADAL" clId="{EA290138-B91E-442C-862B-F66022223672}" dt="2019-06-24T01:47:52.036" v="2183" actId="165"/>
          <ac:grpSpMkLst>
            <pc:docMk/>
            <pc:sldMk cId="1025664907" sldId="268"/>
            <ac:grpSpMk id="20" creationId="{5B42FA46-46C6-48C5-BF28-D608CF01FB73}"/>
          </ac:grpSpMkLst>
        </pc:grp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5" creationId="{046C771C-A4B0-496A-930E-DAA10DED869A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6" creationId="{C8768D88-2774-46A4-84AE-782B3D71D33E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0" creationId="{9A1CDAFF-C360-4BA1-B4FE-473CE1A42EEE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2" creationId="{E6D285CC-FED7-4351-BA40-6396BD2A1F54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3" creationId="{EB380A8A-8D9A-48CE-A049-74CFC5193019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4" creationId="{367BCDE8-D63D-43B0-877A-89F84FE77F7D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5" creationId="{CD5138A9-18E5-419C-88D1-2E9CB626A63A}"/>
          </ac:cxnSpMkLst>
        </pc:cxnChg>
        <pc:cxnChg chg="add mod topLvl">
          <ac:chgData name="Zhipei Yan" userId="a12b1dbe-d58f-460e-ad06-a8153aa572e5" providerId="ADAL" clId="{EA290138-B91E-442C-862B-F66022223672}" dt="2019-06-24T01:50:14.279" v="2273" actId="1076"/>
          <ac:cxnSpMkLst>
            <pc:docMk/>
            <pc:sldMk cId="1025664907" sldId="268"/>
            <ac:cxnSpMk id="16" creationId="{2E756AED-0E54-4423-8913-31FA487CC820}"/>
          </ac:cxnSpMkLst>
        </pc:cxnChg>
      </pc:sldChg>
      <pc:sldChg chg="addSp delSp modSp add ord">
        <pc:chgData name="Zhipei Yan" userId="a12b1dbe-d58f-460e-ad06-a8153aa572e5" providerId="ADAL" clId="{EA290138-B91E-442C-862B-F66022223672}" dt="2019-07-01T18:51:14.248" v="7421" actId="403"/>
        <pc:sldMkLst>
          <pc:docMk/>
          <pc:sldMk cId="2470892422" sldId="270"/>
        </pc:sldMkLst>
        <pc:spChg chg="mod">
          <ac:chgData name="Zhipei Yan" userId="a12b1dbe-d58f-460e-ad06-a8153aa572e5" providerId="ADAL" clId="{EA290138-B91E-442C-862B-F66022223672}" dt="2019-07-01T18:51:14.248" v="7421" actId="403"/>
          <ac:spMkLst>
            <pc:docMk/>
            <pc:sldMk cId="2470892422" sldId="270"/>
            <ac:spMk id="3" creationId="{47936880-3AC9-4B27-B957-0945EE8AEB93}"/>
          </ac:spMkLst>
        </pc:spChg>
        <pc:spChg chg="add del">
          <ac:chgData name="Zhipei Yan" userId="a12b1dbe-d58f-460e-ad06-a8153aa572e5" providerId="ADAL" clId="{EA290138-B91E-442C-862B-F66022223672}" dt="2019-06-24T09:08:54.046" v="2431"/>
          <ac:spMkLst>
            <pc:docMk/>
            <pc:sldMk cId="2470892422" sldId="270"/>
            <ac:spMk id="4" creationId="{A8915939-DE44-4864-B5EC-6299F3E36524}"/>
          </ac:spMkLst>
        </pc:spChg>
        <pc:picChg chg="add mod">
          <ac:chgData name="Zhipei Yan" userId="a12b1dbe-d58f-460e-ad06-a8153aa572e5" providerId="ADAL" clId="{EA290138-B91E-442C-862B-F66022223672}" dt="2019-06-28T12:35:03.678" v="4992" actId="1036"/>
          <ac:picMkLst>
            <pc:docMk/>
            <pc:sldMk cId="2470892422" sldId="270"/>
            <ac:picMk id="6" creationId="{8AF2F081-D46B-48ED-B9BB-5E6EA22B953A}"/>
          </ac:picMkLst>
        </pc:picChg>
        <pc:picChg chg="add mod">
          <ac:chgData name="Zhipei Yan" userId="a12b1dbe-d58f-460e-ad06-a8153aa572e5" providerId="ADAL" clId="{EA290138-B91E-442C-862B-F66022223672}" dt="2019-06-28T12:35:30.425" v="5035" actId="1076"/>
          <ac:picMkLst>
            <pc:docMk/>
            <pc:sldMk cId="2470892422" sldId="270"/>
            <ac:picMk id="8" creationId="{92790B7A-7722-4844-AE73-0CD35C630C9F}"/>
          </ac:picMkLst>
        </pc:picChg>
      </pc:sldChg>
      <pc:sldChg chg="addSp delSp modSp add">
        <pc:chgData name="Zhipei Yan" userId="a12b1dbe-d58f-460e-ad06-a8153aa572e5" providerId="ADAL" clId="{EA290138-B91E-442C-862B-F66022223672}" dt="2019-07-01T18:56:50.566" v="7544" actId="1076"/>
        <pc:sldMkLst>
          <pc:docMk/>
          <pc:sldMk cId="4097700969" sldId="271"/>
        </pc:sldMkLst>
        <pc:spChg chg="mod">
          <ac:chgData name="Zhipei Yan" userId="a12b1dbe-d58f-460e-ad06-a8153aa572e5" providerId="ADAL" clId="{EA290138-B91E-442C-862B-F66022223672}" dt="2019-06-24T17:58:41.165" v="2484" actId="20577"/>
          <ac:spMkLst>
            <pc:docMk/>
            <pc:sldMk cId="4097700969" sldId="271"/>
            <ac:spMk id="2" creationId="{DEE11F79-F30F-4CCF-ACB6-054AD78049A7}"/>
          </ac:spMkLst>
        </pc:spChg>
        <pc:spChg chg="mod">
          <ac:chgData name="Zhipei Yan" userId="a12b1dbe-d58f-460e-ad06-a8153aa572e5" providerId="ADAL" clId="{EA290138-B91E-442C-862B-F66022223672}" dt="2019-07-01T18:55:45.710" v="7513" actId="27636"/>
          <ac:spMkLst>
            <pc:docMk/>
            <pc:sldMk cId="4097700969" sldId="271"/>
            <ac:spMk id="3" creationId="{F8D4CF8D-749F-42B9-9C5F-3F56D9CA11B0}"/>
          </ac:spMkLst>
        </pc:spChg>
        <pc:spChg chg="add mod">
          <ac:chgData name="Zhipei Yan" userId="a12b1dbe-d58f-460e-ad06-a8153aa572e5" providerId="ADAL" clId="{EA290138-B91E-442C-862B-F66022223672}" dt="2019-07-01T18:56:03.768" v="7518" actId="1076"/>
          <ac:spMkLst>
            <pc:docMk/>
            <pc:sldMk cId="4097700969" sldId="271"/>
            <ac:spMk id="5" creationId="{60C34F10-985F-4723-98CB-BD9E3861D972}"/>
          </ac:spMkLst>
        </pc:spChg>
        <pc:spChg chg="add mod">
          <ac:chgData name="Zhipei Yan" userId="a12b1dbe-d58f-460e-ad06-a8153aa572e5" providerId="ADAL" clId="{EA290138-B91E-442C-862B-F66022223672}" dt="2019-07-01T18:56:03.768" v="7518" actId="1076"/>
          <ac:spMkLst>
            <pc:docMk/>
            <pc:sldMk cId="4097700969" sldId="271"/>
            <ac:spMk id="6" creationId="{C6D83C02-13AC-4F24-A7C8-6A1D008DE5D9}"/>
          </ac:spMkLst>
        </pc:spChg>
        <pc:spChg chg="add del mod">
          <ac:chgData name="Zhipei Yan" userId="a12b1dbe-d58f-460e-ad06-a8153aa572e5" providerId="ADAL" clId="{EA290138-B91E-442C-862B-F66022223672}" dt="2019-06-24T18:08:22.075" v="2498" actId="478"/>
          <ac:spMkLst>
            <pc:docMk/>
            <pc:sldMk cId="4097700969" sldId="271"/>
            <ac:spMk id="9" creationId="{30A51E93-9CFB-4386-B5B5-80DA5422C37D}"/>
          </ac:spMkLst>
        </pc:spChg>
        <pc:spChg chg="add mod">
          <ac:chgData name="Zhipei Yan" userId="a12b1dbe-d58f-460e-ad06-a8153aa572e5" providerId="ADAL" clId="{EA290138-B91E-442C-862B-F66022223672}" dt="2019-07-01T18:56:42.443" v="7539" actId="1076"/>
          <ac:spMkLst>
            <pc:docMk/>
            <pc:sldMk cId="4097700969" sldId="271"/>
            <ac:spMk id="9" creationId="{3ACBCEE6-0B3E-4C2A-9DF0-BD45551B4100}"/>
          </ac:spMkLst>
        </pc:spChg>
        <pc:spChg chg="add mod">
          <ac:chgData name="Zhipei Yan" userId="a12b1dbe-d58f-460e-ad06-a8153aa572e5" providerId="ADAL" clId="{EA290138-B91E-442C-862B-F66022223672}" dt="2019-07-01T18:56:50.566" v="7544" actId="1076"/>
          <ac:spMkLst>
            <pc:docMk/>
            <pc:sldMk cId="4097700969" sldId="271"/>
            <ac:spMk id="10" creationId="{C03B9BD5-E6C0-4D14-85A0-AD705B7FE09E}"/>
          </ac:spMkLst>
        </pc:spChg>
        <pc:spChg chg="add mod">
          <ac:chgData name="Zhipei Yan" userId="a12b1dbe-d58f-460e-ad06-a8153aa572e5" providerId="ADAL" clId="{EA290138-B91E-442C-862B-F66022223672}" dt="2019-07-01T18:56:33.849" v="7533" actId="1076"/>
          <ac:spMkLst>
            <pc:docMk/>
            <pc:sldMk cId="4097700969" sldId="271"/>
            <ac:spMk id="14" creationId="{6DF18921-30BB-44BC-9BA7-031BC9A8828E}"/>
          </ac:spMkLst>
        </pc:spChg>
        <pc:spChg chg="add mod">
          <ac:chgData name="Zhipei Yan" userId="a12b1dbe-d58f-460e-ad06-a8153aa572e5" providerId="ADAL" clId="{EA290138-B91E-442C-862B-F66022223672}" dt="2019-07-01T18:56:30.694" v="7532" actId="1076"/>
          <ac:spMkLst>
            <pc:docMk/>
            <pc:sldMk cId="4097700969" sldId="271"/>
            <ac:spMk id="15" creationId="{6E7661EA-1FA9-48FA-B831-6011F4D09A67}"/>
          </ac:spMkLst>
        </pc:spChg>
        <pc:spChg chg="add mod">
          <ac:chgData name="Zhipei Yan" userId="a12b1dbe-d58f-460e-ad06-a8153aa572e5" providerId="ADAL" clId="{EA290138-B91E-442C-862B-F66022223672}" dt="2019-07-01T18:56:07.458" v="7519" actId="1076"/>
          <ac:spMkLst>
            <pc:docMk/>
            <pc:sldMk cId="4097700969" sldId="271"/>
            <ac:spMk id="17" creationId="{4A3461E4-71E8-44A5-ADEF-797E15DC87BB}"/>
          </ac:spMkLst>
        </pc:spChg>
        <pc:spChg chg="add mod">
          <ac:chgData name="Zhipei Yan" userId="a12b1dbe-d58f-460e-ad06-a8153aa572e5" providerId="ADAL" clId="{EA290138-B91E-442C-862B-F66022223672}" dt="2019-07-01T18:56:07.458" v="7519" actId="1076"/>
          <ac:spMkLst>
            <pc:docMk/>
            <pc:sldMk cId="4097700969" sldId="271"/>
            <ac:spMk id="18" creationId="{D9FCB1E4-A593-46A8-9ED6-D19E16E040A7}"/>
          </ac:spMkLst>
        </pc:spChg>
        <pc:spChg chg="add mod">
          <ac:chgData name="Zhipei Yan" userId="a12b1dbe-d58f-460e-ad06-a8153aa572e5" providerId="ADAL" clId="{EA290138-B91E-442C-862B-F66022223672}" dt="2019-07-01T18:56:07.458" v="7519" actId="1076"/>
          <ac:spMkLst>
            <pc:docMk/>
            <pc:sldMk cId="4097700969" sldId="271"/>
            <ac:spMk id="22" creationId="{0967B851-A35C-4251-9D9A-AE705AAE451D}"/>
          </ac:spMkLst>
        </pc:spChg>
        <pc:spChg chg="add mod">
          <ac:chgData name="Zhipei Yan" userId="a12b1dbe-d58f-460e-ad06-a8153aa572e5" providerId="ADAL" clId="{EA290138-B91E-442C-862B-F66022223672}" dt="2019-07-01T18:56:36.210" v="7534" actId="1076"/>
          <ac:spMkLst>
            <pc:docMk/>
            <pc:sldMk cId="4097700969" sldId="271"/>
            <ac:spMk id="23" creationId="{97EEDC9A-AE2D-4FFC-92C5-892D4D64AD12}"/>
          </ac:spMkLst>
        </pc:spChg>
        <pc:spChg chg="add mod">
          <ac:chgData name="Zhipei Yan" userId="a12b1dbe-d58f-460e-ad06-a8153aa572e5" providerId="ADAL" clId="{EA290138-B91E-442C-862B-F66022223672}" dt="2019-07-01T18:56:08.755" v="7520" actId="1076"/>
          <ac:spMkLst>
            <pc:docMk/>
            <pc:sldMk cId="4097700969" sldId="271"/>
            <ac:spMk id="24" creationId="{95E2EEBE-172D-4B40-ABE0-02F0DFC2BE15}"/>
          </ac:spMkLst>
        </pc:spChg>
        <pc:cxnChg chg="add mod">
          <ac:chgData name="Zhipei Yan" userId="a12b1dbe-d58f-460e-ad06-a8153aa572e5" providerId="ADAL" clId="{EA290138-B91E-442C-862B-F66022223672}" dt="2019-07-01T18:56:03.768" v="7518" actId="1076"/>
          <ac:cxnSpMkLst>
            <pc:docMk/>
            <pc:sldMk cId="4097700969" sldId="271"/>
            <ac:cxnSpMk id="4" creationId="{BDACE32A-386D-45C7-9DF7-3A8A4FA64878}"/>
          </ac:cxnSpMkLst>
        </pc:cxnChg>
        <pc:cxnChg chg="add mod">
          <ac:chgData name="Zhipei Yan" userId="a12b1dbe-d58f-460e-ad06-a8153aa572e5" providerId="ADAL" clId="{EA290138-B91E-442C-862B-F66022223672}" dt="2019-07-01T18:56:03.768" v="7518" actId="1076"/>
          <ac:cxnSpMkLst>
            <pc:docMk/>
            <pc:sldMk cId="4097700969" sldId="271"/>
            <ac:cxnSpMk id="7" creationId="{0050F228-337B-485B-AFA8-C87B1C52CF50}"/>
          </ac:cxnSpMkLst>
        </pc:cxnChg>
        <pc:cxnChg chg="add mod">
          <ac:chgData name="Zhipei Yan" userId="a12b1dbe-d58f-460e-ad06-a8153aa572e5" providerId="ADAL" clId="{EA290138-B91E-442C-862B-F66022223672}" dt="2019-07-01T18:56:03.768" v="7518" actId="1076"/>
          <ac:cxnSpMkLst>
            <pc:docMk/>
            <pc:sldMk cId="4097700969" sldId="271"/>
            <ac:cxnSpMk id="8" creationId="{6F3C2311-FCE0-465D-A9EF-735ADFC352A4}"/>
          </ac:cxnSpMkLst>
        </pc:cxnChg>
        <pc:cxnChg chg="add del mod">
          <ac:chgData name="Zhipei Yan" userId="a12b1dbe-d58f-460e-ad06-a8153aa572e5" providerId="ADAL" clId="{EA290138-B91E-442C-862B-F66022223672}" dt="2019-06-24T18:13:45.438" v="2503" actId="478"/>
          <ac:cxnSpMkLst>
            <pc:docMk/>
            <pc:sldMk cId="4097700969" sldId="271"/>
            <ac:cxnSpMk id="11" creationId="{F98C86E4-3882-44E1-A52C-AFAB7D6FEE7A}"/>
          </ac:cxnSpMkLst>
        </pc:cxnChg>
        <pc:cxnChg chg="add mod">
          <ac:chgData name="Zhipei Yan" userId="a12b1dbe-d58f-460e-ad06-a8153aa572e5" providerId="ADAL" clId="{EA290138-B91E-442C-862B-F66022223672}" dt="2019-07-01T18:56:03.768" v="7518" actId="1076"/>
          <ac:cxnSpMkLst>
            <pc:docMk/>
            <pc:sldMk cId="4097700969" sldId="271"/>
            <ac:cxnSpMk id="12" creationId="{0DFA2566-6A6A-411A-A840-4EAF7195DC83}"/>
          </ac:cxnSpMkLst>
        </pc:cxnChg>
        <pc:cxnChg chg="add mod">
          <ac:chgData name="Zhipei Yan" userId="a12b1dbe-d58f-460e-ad06-a8153aa572e5" providerId="ADAL" clId="{EA290138-B91E-442C-862B-F66022223672}" dt="2019-07-01T18:56:07.458" v="7519" actId="1076"/>
          <ac:cxnSpMkLst>
            <pc:docMk/>
            <pc:sldMk cId="4097700969" sldId="271"/>
            <ac:cxnSpMk id="16" creationId="{1F0B136F-7482-467B-9AD0-608C02E149BC}"/>
          </ac:cxnSpMkLst>
        </pc:cxnChg>
        <pc:cxnChg chg="add mod">
          <ac:chgData name="Zhipei Yan" userId="a12b1dbe-d58f-460e-ad06-a8153aa572e5" providerId="ADAL" clId="{EA290138-B91E-442C-862B-F66022223672}" dt="2019-07-01T18:56:07.458" v="7519" actId="1076"/>
          <ac:cxnSpMkLst>
            <pc:docMk/>
            <pc:sldMk cId="4097700969" sldId="271"/>
            <ac:cxnSpMk id="19" creationId="{F5238BCF-743D-42CE-95BD-9E8A39B6BEFF}"/>
          </ac:cxnSpMkLst>
        </pc:cxnChg>
        <pc:cxnChg chg="add mod">
          <ac:chgData name="Zhipei Yan" userId="a12b1dbe-d58f-460e-ad06-a8153aa572e5" providerId="ADAL" clId="{EA290138-B91E-442C-862B-F66022223672}" dt="2019-07-01T18:56:07.458" v="7519" actId="1076"/>
          <ac:cxnSpMkLst>
            <pc:docMk/>
            <pc:sldMk cId="4097700969" sldId="271"/>
            <ac:cxnSpMk id="20" creationId="{E980E78C-6F23-4DA1-B601-BD88A38AA6CE}"/>
          </ac:cxnSpMkLst>
        </pc:cxnChg>
        <pc:cxnChg chg="add del mod">
          <ac:chgData name="Zhipei Yan" userId="a12b1dbe-d58f-460e-ad06-a8153aa572e5" providerId="ADAL" clId="{EA290138-B91E-442C-862B-F66022223672}" dt="2019-06-24T18:26:50.219" v="2640" actId="478"/>
          <ac:cxnSpMkLst>
            <pc:docMk/>
            <pc:sldMk cId="4097700969" sldId="271"/>
            <ac:cxnSpMk id="21" creationId="{C82DFA8A-BA7C-413A-9FFB-3F6C53795A14}"/>
          </ac:cxnSpMkLst>
        </pc:cxnChg>
      </pc:sldChg>
      <pc:sldChg chg="addSp delSp modSp add">
        <pc:chgData name="Zhipei Yan" userId="a12b1dbe-d58f-460e-ad06-a8153aa572e5" providerId="ADAL" clId="{EA290138-B91E-442C-862B-F66022223672}" dt="2019-07-01T19:00:13.341" v="7629" actId="1076"/>
        <pc:sldMkLst>
          <pc:docMk/>
          <pc:sldMk cId="1532932468" sldId="275"/>
        </pc:sldMkLst>
        <pc:spChg chg="del mod">
          <ac:chgData name="Zhipei Yan" userId="a12b1dbe-d58f-460e-ad06-a8153aa572e5" providerId="ADAL" clId="{EA290138-B91E-442C-862B-F66022223672}" dt="2019-06-26T19:53:27.873" v="3320" actId="478"/>
          <ac:spMkLst>
            <pc:docMk/>
            <pc:sldMk cId="1532932468" sldId="275"/>
            <ac:spMk id="2" creationId="{5C8D5912-152F-4575-A4D8-9B4F65ECF712}"/>
          </ac:spMkLst>
        </pc:spChg>
        <pc:spChg chg="add del">
          <ac:chgData name="Zhipei Yan" userId="a12b1dbe-d58f-460e-ad06-a8153aa572e5" providerId="ADAL" clId="{EA290138-B91E-442C-862B-F66022223672}" dt="2019-06-26T19:41:25.637" v="3285"/>
          <ac:spMkLst>
            <pc:docMk/>
            <pc:sldMk cId="1532932468" sldId="275"/>
            <ac:spMk id="3" creationId="{F156202E-C90F-4429-933F-62025FC5D1E4}"/>
          </ac:spMkLst>
        </pc:spChg>
        <pc:spChg chg="add del mod">
          <ac:chgData name="Zhipei Yan" userId="a12b1dbe-d58f-460e-ad06-a8153aa572e5" providerId="ADAL" clId="{EA290138-B91E-442C-862B-F66022223672}" dt="2019-06-26T19:53:30.485" v="3321" actId="478"/>
          <ac:spMkLst>
            <pc:docMk/>
            <pc:sldMk cId="1532932468" sldId="275"/>
            <ac:spMk id="9" creationId="{2B83437F-BF35-4CCE-9F83-9C220C022678}"/>
          </ac:spMkLst>
        </pc:spChg>
        <pc:spChg chg="add mod">
          <ac:chgData name="Zhipei Yan" userId="a12b1dbe-d58f-460e-ad06-a8153aa572e5" providerId="ADAL" clId="{EA290138-B91E-442C-862B-F66022223672}" dt="2019-07-01T18:59:53.563" v="7617" actId="1076"/>
          <ac:spMkLst>
            <pc:docMk/>
            <pc:sldMk cId="1532932468" sldId="275"/>
            <ac:spMk id="14" creationId="{A8BF132A-F9C1-4642-A74C-E00925E887FB}"/>
          </ac:spMkLst>
        </pc:spChg>
        <pc:spChg chg="add mod">
          <ac:chgData name="Zhipei Yan" userId="a12b1dbe-d58f-460e-ad06-a8153aa572e5" providerId="ADAL" clId="{EA290138-B91E-442C-862B-F66022223672}" dt="2019-07-01T19:00:01.653" v="7623" actId="1076"/>
          <ac:spMkLst>
            <pc:docMk/>
            <pc:sldMk cId="1532932468" sldId="275"/>
            <ac:spMk id="15" creationId="{AB8B57A6-5270-4BD7-A64C-AAF077144ECB}"/>
          </ac:spMkLst>
        </pc:spChg>
        <pc:spChg chg="add mod">
          <ac:chgData name="Zhipei Yan" userId="a12b1dbe-d58f-460e-ad06-a8153aa572e5" providerId="ADAL" clId="{EA290138-B91E-442C-862B-F66022223672}" dt="2019-07-01T19:00:13.341" v="7629" actId="1076"/>
          <ac:spMkLst>
            <pc:docMk/>
            <pc:sldMk cId="1532932468" sldId="275"/>
            <ac:spMk id="16" creationId="{711C02EC-085B-425B-A5CE-DD81BD8B1781}"/>
          </ac:spMkLst>
        </pc:spChg>
        <pc:picChg chg="add del mod modCrop">
          <ac:chgData name="Zhipei Yan" userId="a12b1dbe-d58f-460e-ad06-a8153aa572e5" providerId="ADAL" clId="{EA290138-B91E-442C-862B-F66022223672}" dt="2019-06-26T19:55:08.451" v="3354" actId="732"/>
          <ac:picMkLst>
            <pc:docMk/>
            <pc:sldMk cId="1532932468" sldId="275"/>
            <ac:picMk id="5" creationId="{80A5D7CC-543F-41B3-8FA0-1CB78F59DA4E}"/>
          </ac:picMkLst>
        </pc:picChg>
        <pc:picChg chg="add mod">
          <ac:chgData name="Zhipei Yan" userId="a12b1dbe-d58f-460e-ad06-a8153aa572e5" providerId="ADAL" clId="{EA290138-B91E-442C-862B-F66022223672}" dt="2019-06-26T19:53:44.627" v="3326" actId="1076"/>
          <ac:picMkLst>
            <pc:docMk/>
            <pc:sldMk cId="1532932468" sldId="275"/>
            <ac:picMk id="7" creationId="{925476E6-0CB6-4B39-B6B2-4B2F03960A7C}"/>
          </ac:picMkLst>
        </pc:picChg>
        <pc:picChg chg="add del mod modCrop">
          <ac:chgData name="Zhipei Yan" userId="a12b1dbe-d58f-460e-ad06-a8153aa572e5" providerId="ADAL" clId="{EA290138-B91E-442C-862B-F66022223672}" dt="2019-06-26T19:54:21.471" v="3338"/>
          <ac:picMkLst>
            <pc:docMk/>
            <pc:sldMk cId="1532932468" sldId="275"/>
            <ac:picMk id="11" creationId="{4E2596A7-6F67-47D7-B116-414A70F56DA8}"/>
          </ac:picMkLst>
        </pc:picChg>
        <pc:picChg chg="add mod modCrop">
          <ac:chgData name="Zhipei Yan" userId="a12b1dbe-d58f-460e-ad06-a8153aa572e5" providerId="ADAL" clId="{EA290138-B91E-442C-862B-F66022223672}" dt="2019-06-26T19:55:13.670" v="3355" actId="1076"/>
          <ac:picMkLst>
            <pc:docMk/>
            <pc:sldMk cId="1532932468" sldId="275"/>
            <ac:picMk id="12" creationId="{14121CA6-F3B4-4171-B71C-8D45226696DB}"/>
          </ac:picMkLst>
        </pc:picChg>
        <pc:picChg chg="add mod modCrop">
          <ac:chgData name="Zhipei Yan" userId="a12b1dbe-d58f-460e-ad06-a8153aa572e5" providerId="ADAL" clId="{EA290138-B91E-442C-862B-F66022223672}" dt="2019-06-26T19:55:15.885" v="3356" actId="1076"/>
          <ac:picMkLst>
            <pc:docMk/>
            <pc:sldMk cId="1532932468" sldId="275"/>
            <ac:picMk id="13" creationId="{790DF527-B923-4D5C-963A-8CDDAB0EA9DE}"/>
          </ac:picMkLst>
        </pc:picChg>
      </pc:sldChg>
      <pc:sldChg chg="addSp delSp modSp add ord">
        <pc:chgData name="Zhipei Yan" userId="a12b1dbe-d58f-460e-ad06-a8153aa572e5" providerId="ADAL" clId="{EA290138-B91E-442C-862B-F66022223672}" dt="2019-07-01T18:59:41.963" v="7611" actId="1076"/>
        <pc:sldMkLst>
          <pc:docMk/>
          <pc:sldMk cId="1081969771" sldId="277"/>
        </pc:sldMkLst>
        <pc:spChg chg="mod">
          <ac:chgData name="Zhipei Yan" userId="a12b1dbe-d58f-460e-ad06-a8153aa572e5" providerId="ADAL" clId="{EA290138-B91E-442C-862B-F66022223672}" dt="2019-06-24T22:48:36.988" v="2957"/>
          <ac:spMkLst>
            <pc:docMk/>
            <pc:sldMk cId="1081969771" sldId="277"/>
            <ac:spMk id="2" creationId="{7F041949-8517-431E-9F4D-1D865938ACD0}"/>
          </ac:spMkLst>
        </pc:spChg>
        <pc:spChg chg="add mod">
          <ac:chgData name="Zhipei Yan" userId="a12b1dbe-d58f-460e-ad06-a8153aa572e5" providerId="ADAL" clId="{EA290138-B91E-442C-862B-F66022223672}" dt="2019-06-24T22:50:07.813" v="2976" actId="1076"/>
          <ac:spMkLst>
            <pc:docMk/>
            <pc:sldMk cId="1081969771" sldId="277"/>
            <ac:spMk id="3" creationId="{EF22DA7D-449A-406A-A03D-E85EA4F9B4B3}"/>
          </ac:spMkLst>
        </pc:spChg>
        <pc:spChg chg="del mod">
          <ac:chgData name="Zhipei Yan" userId="a12b1dbe-d58f-460e-ad06-a8153aa572e5" providerId="ADAL" clId="{EA290138-B91E-442C-862B-F66022223672}" dt="2019-07-01T18:58:04.551" v="7570" actId="478"/>
          <ac:spMkLst>
            <pc:docMk/>
            <pc:sldMk cId="1081969771" sldId="277"/>
            <ac:spMk id="20" creationId="{8D38AF10-0DE4-4D88-A11F-624813D55D51}"/>
          </ac:spMkLst>
        </pc:spChg>
        <pc:spChg chg="mod">
          <ac:chgData name="Zhipei Yan" userId="a12b1dbe-d58f-460e-ad06-a8153aa572e5" providerId="ADAL" clId="{EA290138-B91E-442C-862B-F66022223672}" dt="2019-07-01T18:59:41.963" v="7611" actId="1076"/>
          <ac:spMkLst>
            <pc:docMk/>
            <pc:sldMk cId="1081969771" sldId="277"/>
            <ac:spMk id="21" creationId="{01D1E2CC-0D02-4419-8C59-0D7F45DC4F90}"/>
          </ac:spMkLst>
        </pc:spChg>
        <pc:spChg chg="add mod">
          <ac:chgData name="Zhipei Yan" userId="a12b1dbe-d58f-460e-ad06-a8153aa572e5" providerId="ADAL" clId="{EA290138-B91E-442C-862B-F66022223672}" dt="2019-06-24T22:50:43.334" v="2995" actId="1076"/>
          <ac:spMkLst>
            <pc:docMk/>
            <pc:sldMk cId="1081969771" sldId="277"/>
            <ac:spMk id="22" creationId="{9DF2DBD7-CF0D-470E-86E6-A0BA92703DC3}"/>
          </ac:spMkLst>
        </pc:spChg>
      </pc:sldChg>
      <pc:sldChg chg="addSp delSp modSp add">
        <pc:chgData name="Zhipei Yan" userId="a12b1dbe-d58f-460e-ad06-a8153aa572e5" providerId="ADAL" clId="{EA290138-B91E-442C-862B-F66022223672}" dt="2019-07-01T18:59:19.229" v="7600" actId="1076"/>
        <pc:sldMkLst>
          <pc:docMk/>
          <pc:sldMk cId="2695613114" sldId="278"/>
        </pc:sldMkLst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3" creationId="{EF22DA7D-449A-406A-A03D-E85EA4F9B4B3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6" creationId="{FDE5A950-138B-4AA8-B6D8-BA69D7A64235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7" creationId="{A6B7A020-0B20-4FA5-BE25-118211D752A1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8" creationId="{EAD86205-9923-4768-9C1D-863524B174E6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10" creationId="{DAE93127-4EEA-4D68-8683-C3408C1FA8B3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16" creationId="{E335A3DB-F989-41FF-AA22-1A9B6D0DC3CF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17" creationId="{D3533332-3033-4345-B2D8-335AFF1F66D5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18" creationId="{15F6D847-44EE-447C-A280-3C4B258D098C}"/>
          </ac:spMkLst>
        </pc:spChg>
        <pc:spChg chg="del">
          <ac:chgData name="Zhipei Yan" userId="a12b1dbe-d58f-460e-ad06-a8153aa572e5" providerId="ADAL" clId="{EA290138-B91E-442C-862B-F66022223672}" dt="2019-06-24T22:51:53.639" v="2999" actId="478"/>
          <ac:spMkLst>
            <pc:docMk/>
            <pc:sldMk cId="2695613114" sldId="278"/>
            <ac:spMk id="20" creationId="{8D38AF10-0DE4-4D88-A11F-624813D55D51}"/>
          </ac:spMkLst>
        </pc:spChg>
        <pc:spChg chg="mod">
          <ac:chgData name="Zhipei Yan" userId="a12b1dbe-d58f-460e-ad06-a8153aa572e5" providerId="ADAL" clId="{EA290138-B91E-442C-862B-F66022223672}" dt="2019-07-01T18:59:10.960" v="7598" actId="1076"/>
          <ac:spMkLst>
            <pc:docMk/>
            <pc:sldMk cId="2695613114" sldId="278"/>
            <ac:spMk id="21" creationId="{01D1E2CC-0D02-4419-8C59-0D7F45DC4F90}"/>
          </ac:spMkLst>
        </pc:spChg>
        <pc:spChg chg="add del">
          <ac:chgData name="Zhipei Yan" userId="a12b1dbe-d58f-460e-ad06-a8153aa572e5" providerId="ADAL" clId="{EA290138-B91E-442C-862B-F66022223672}" dt="2019-06-24T22:51:47.916" v="2998" actId="478"/>
          <ac:spMkLst>
            <pc:docMk/>
            <pc:sldMk cId="2695613114" sldId="278"/>
            <ac:spMk id="22" creationId="{9DF2DBD7-CF0D-470E-86E6-A0BA92703DC3}"/>
          </ac:spMkLst>
        </pc:spChg>
        <pc:spChg chg="add mod">
          <ac:chgData name="Zhipei Yan" userId="a12b1dbe-d58f-460e-ad06-a8153aa572e5" providerId="ADAL" clId="{EA290138-B91E-442C-862B-F66022223672}" dt="2019-07-01T18:59:19.229" v="7600" actId="1076"/>
          <ac:spMkLst>
            <pc:docMk/>
            <pc:sldMk cId="2695613114" sldId="278"/>
            <ac:spMk id="23" creationId="{9A8E1E02-1079-4B44-99A2-D2F61A044D61}"/>
          </ac:spMkLst>
        </pc:sp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4" creationId="{FCCB00AE-379E-4AE2-8764-4F2E6CECA976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5" creationId="{2FCFD1A7-36CB-43F1-AEBB-5F1059323F8B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9" creationId="{15D17193-21FD-478D-8887-16FDE3385EEE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11" creationId="{1EABEF4C-6AB3-4042-9E82-46AB21F8BC08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12" creationId="{1AD3933C-E6D6-4657-8E79-BB4FC65535FA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13" creationId="{15958382-C77A-4849-911F-10D7A02EA660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14" creationId="{A04ED150-7CBD-4093-8AD5-54A4FF67F8B9}"/>
          </ac:cxnSpMkLst>
        </pc:cxnChg>
        <pc:cxnChg chg="add del">
          <ac:chgData name="Zhipei Yan" userId="a12b1dbe-d58f-460e-ad06-a8153aa572e5" providerId="ADAL" clId="{EA290138-B91E-442C-862B-F66022223672}" dt="2019-06-24T22:51:47.916" v="2998" actId="478"/>
          <ac:cxnSpMkLst>
            <pc:docMk/>
            <pc:sldMk cId="2695613114" sldId="278"/>
            <ac:cxnSpMk id="15" creationId="{F9222AB7-F956-4274-B910-499A0403B28F}"/>
          </ac:cxnSpMkLst>
        </pc:cxnChg>
      </pc:sldChg>
      <pc:sldChg chg="addSp delSp modSp add">
        <pc:chgData name="Zhipei Yan" userId="a12b1dbe-d58f-460e-ad06-a8153aa572e5" providerId="ADAL" clId="{EA290138-B91E-442C-862B-F66022223672}" dt="2019-07-01T19:02:24.471" v="7707" actId="1035"/>
        <pc:sldMkLst>
          <pc:docMk/>
          <pc:sldMk cId="2369888927" sldId="279"/>
        </pc:sldMkLst>
        <pc:spChg chg="mod">
          <ac:chgData name="Zhipei Yan" userId="a12b1dbe-d58f-460e-ad06-a8153aa572e5" providerId="ADAL" clId="{EA290138-B91E-442C-862B-F66022223672}" dt="2019-06-25T00:24:09.110" v="3158" actId="20577"/>
          <ac:spMkLst>
            <pc:docMk/>
            <pc:sldMk cId="2369888927" sldId="279"/>
            <ac:spMk id="2" creationId="{F95663C2-C92B-4E40-9DD3-191F077AC586}"/>
          </ac:spMkLst>
        </pc:spChg>
        <pc:spChg chg="add del">
          <ac:chgData name="Zhipei Yan" userId="a12b1dbe-d58f-460e-ad06-a8153aa572e5" providerId="ADAL" clId="{EA290138-B91E-442C-862B-F66022223672}" dt="2019-06-26T20:01:42.542" v="3402"/>
          <ac:spMkLst>
            <pc:docMk/>
            <pc:sldMk cId="2369888927" sldId="279"/>
            <ac:spMk id="3" creationId="{22266E91-3F6C-4495-8330-1CA29EC457D8}"/>
          </ac:spMkLst>
        </pc:spChg>
        <pc:spChg chg="add del mod">
          <ac:chgData name="Zhipei Yan" userId="a12b1dbe-d58f-460e-ad06-a8153aa572e5" providerId="ADAL" clId="{EA290138-B91E-442C-862B-F66022223672}" dt="2019-06-26T20:02:51.578" v="3410"/>
          <ac:spMkLst>
            <pc:docMk/>
            <pc:sldMk cId="2369888927" sldId="279"/>
            <ac:spMk id="10" creationId="{FFCEB819-C525-4616-AF6D-4D37ED687FCC}"/>
          </ac:spMkLst>
        </pc:spChg>
        <pc:spChg chg="add del mod">
          <ac:chgData name="Zhipei Yan" userId="a12b1dbe-d58f-460e-ad06-a8153aa572e5" providerId="ADAL" clId="{EA290138-B91E-442C-862B-F66022223672}" dt="2019-06-26T20:21:01.763" v="3483" actId="478"/>
          <ac:spMkLst>
            <pc:docMk/>
            <pc:sldMk cId="2369888927" sldId="279"/>
            <ac:spMk id="11" creationId="{CA7A265A-567E-427D-A6F9-680F28E07095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1" creationId="{42785DDB-E224-4B3E-A06B-E196D8B42A68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2" creationId="{1D18D582-454A-4E4D-AD04-F1C031D3F692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3" creationId="{56E1CB4F-FB87-4478-8BB8-27F60383EF96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4" creationId="{AA5F1AF4-509C-4D69-9731-B18A42F95196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5" creationId="{998B05F6-4B6E-401F-AC01-EEBAB275D5CA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8" creationId="{22940EF3-FFE1-4D76-B70A-67D5303A4202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29" creationId="{27883BAF-20F1-492B-AE3F-C6EF4350C4BD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30" creationId="{D5890E10-5401-4367-B2E3-C69617E84FAB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32" creationId="{F13006EA-2610-44A7-9D54-ADB0FE0C9121}"/>
          </ac:spMkLst>
        </pc:spChg>
        <pc:spChg chg="add del mod">
          <ac:chgData name="Zhipei Yan" userId="a12b1dbe-d58f-460e-ad06-a8153aa572e5" providerId="ADAL" clId="{EA290138-B91E-442C-862B-F66022223672}" dt="2019-06-26T20:22:24.697" v="3492" actId="478"/>
          <ac:spMkLst>
            <pc:docMk/>
            <pc:sldMk cId="2369888927" sldId="279"/>
            <ac:spMk id="38" creationId="{D8CCD886-6BFA-4C0A-A77F-D9388992E32F}"/>
          </ac:spMkLst>
        </pc:spChg>
        <pc:spChg chg="add del mod">
          <ac:chgData name="Zhipei Yan" userId="a12b1dbe-d58f-460e-ad06-a8153aa572e5" providerId="ADAL" clId="{EA290138-B91E-442C-862B-F66022223672}" dt="2019-06-26T20:22:31.053" v="3495" actId="478"/>
          <ac:spMkLst>
            <pc:docMk/>
            <pc:sldMk cId="2369888927" sldId="279"/>
            <ac:spMk id="39" creationId="{2D3F9869-4CC7-4EDB-8389-CEA6FE37122D}"/>
          </ac:spMkLst>
        </pc:spChg>
        <pc:spChg chg="add del mod">
          <ac:chgData name="Zhipei Yan" userId="a12b1dbe-d58f-460e-ad06-a8153aa572e5" providerId="ADAL" clId="{EA290138-B91E-442C-862B-F66022223672}" dt="2019-06-26T20:22:22.758" v="3491" actId="478"/>
          <ac:spMkLst>
            <pc:docMk/>
            <pc:sldMk cId="2369888927" sldId="279"/>
            <ac:spMk id="40" creationId="{F6A29FF9-AFDF-4D32-B252-2177D9FA5352}"/>
          </ac:spMkLst>
        </pc:spChg>
        <pc:spChg chg="add del mod">
          <ac:chgData name="Zhipei Yan" userId="a12b1dbe-d58f-460e-ad06-a8153aa572e5" providerId="ADAL" clId="{EA290138-B91E-442C-862B-F66022223672}" dt="2019-06-26T20:22:28.275" v="3494" actId="478"/>
          <ac:spMkLst>
            <pc:docMk/>
            <pc:sldMk cId="2369888927" sldId="279"/>
            <ac:spMk id="41" creationId="{3A6311EA-76BD-41D2-8086-EC1576597119}"/>
          </ac:spMkLst>
        </pc:spChg>
        <pc:spChg chg="add del mod">
          <ac:chgData name="Zhipei Yan" userId="a12b1dbe-d58f-460e-ad06-a8153aa572e5" providerId="ADAL" clId="{EA290138-B91E-442C-862B-F66022223672}" dt="2019-06-26T20:22:27.379" v="3493" actId="478"/>
          <ac:spMkLst>
            <pc:docMk/>
            <pc:sldMk cId="2369888927" sldId="279"/>
            <ac:spMk id="42" creationId="{326FB2DC-E2CB-4904-953A-D87C5D317192}"/>
          </ac:spMkLst>
        </pc:spChg>
        <pc:spChg chg="add mod">
          <ac:chgData name="Zhipei Yan" userId="a12b1dbe-d58f-460e-ad06-a8153aa572e5" providerId="ADAL" clId="{EA290138-B91E-442C-862B-F66022223672}" dt="2019-07-01T19:02:24.471" v="7707" actId="1035"/>
          <ac:spMkLst>
            <pc:docMk/>
            <pc:sldMk cId="2369888927" sldId="279"/>
            <ac:spMk id="54" creationId="{E50B94A8-2D5D-4FD4-B9A9-F9B8CBCB8C66}"/>
          </ac:spMkLst>
        </pc:spChg>
        <pc:picChg chg="add del mod">
          <ac:chgData name="Zhipei Yan" userId="a12b1dbe-d58f-460e-ad06-a8153aa572e5" providerId="ADAL" clId="{EA290138-B91E-442C-862B-F66022223672}" dt="2019-06-26T20:01:24.469" v="3396"/>
          <ac:picMkLst>
            <pc:docMk/>
            <pc:sldMk cId="2369888927" sldId="279"/>
            <ac:picMk id="5" creationId="{62771023-91F1-46B5-B0BB-AF1D778C04FE}"/>
          </ac:picMkLst>
        </pc:picChg>
        <pc:picChg chg="add del mod">
          <ac:chgData name="Zhipei Yan" userId="a12b1dbe-d58f-460e-ad06-a8153aa572e5" providerId="ADAL" clId="{EA290138-B91E-442C-862B-F66022223672}" dt="2019-06-26T20:01:28.414" v="3401"/>
          <ac:picMkLst>
            <pc:docMk/>
            <pc:sldMk cId="2369888927" sldId="279"/>
            <ac:picMk id="7" creationId="{C64F26C2-6F13-4A80-B730-1CEF1CAF5731}"/>
          </ac:picMkLst>
        </pc:picChg>
        <pc:picChg chg="add del mod">
          <ac:chgData name="Zhipei Yan" userId="a12b1dbe-d58f-460e-ad06-a8153aa572e5" providerId="ADAL" clId="{EA290138-B91E-442C-862B-F66022223672}" dt="2019-06-26T20:02:55.579" v="3412"/>
          <ac:picMkLst>
            <pc:docMk/>
            <pc:sldMk cId="2369888927" sldId="279"/>
            <ac:picMk id="9" creationId="{632C7A61-238B-40FB-A742-9B3E09A4CEAF}"/>
          </ac:picMkLst>
        </pc:pic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2" creationId="{FAC19CA2-A76F-402F-9099-A9D738D5A003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3" creationId="{9A20ABA6-A2BC-4D72-92F9-55EFBCDE20C6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4" creationId="{831A5C11-201E-451F-95CF-B0B0A0CF9E3A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5" creationId="{1CCEFDC2-EC5F-4B5F-8DD3-1640562700E2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6" creationId="{4C343478-2EF3-4C5B-BC6E-EE6CB3A479C8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7" creationId="{C777D9E1-495D-4E69-8AFC-09C6F733FA17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8" creationId="{2F674B47-1232-42D8-86BD-B6D88191B8B8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19" creationId="{7E05EDF2-3E63-4B42-942A-200B618037AA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20" creationId="{796B4B1E-74AD-4B35-A920-E6BBA58B1A2E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26" creationId="{B606E49C-CC72-4897-B0C9-D6EF6EC14E74}"/>
          </ac:cxnSpMkLst>
        </pc:cxnChg>
        <pc:cxnChg chg="add del mod">
          <ac:chgData name="Zhipei Yan" userId="a12b1dbe-d58f-460e-ad06-a8153aa572e5" providerId="ADAL" clId="{EA290138-B91E-442C-862B-F66022223672}" dt="2019-06-26T20:22:20.368" v="3490" actId="478"/>
          <ac:cxnSpMkLst>
            <pc:docMk/>
            <pc:sldMk cId="2369888927" sldId="279"/>
            <ac:cxnSpMk id="27" creationId="{E85D3B79-B7FF-469B-8FC1-6759192A9FC5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31" creationId="{47BEE968-81A6-44EF-A659-DBC5967ABE15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33" creationId="{E1438E33-4BD5-4351-902A-8DFCA2D74CC4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34" creationId="{25A3CBF1-0323-4564-BF55-B78C19E5BB62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35" creationId="{80ABDC90-C21D-4EB0-ABD6-3C8A1E321733}"/>
          </ac:cxnSpMkLst>
        </pc:cxnChg>
        <pc:cxnChg chg="add del mod">
          <ac:chgData name="Zhipei Yan" userId="a12b1dbe-d58f-460e-ad06-a8153aa572e5" providerId="ADAL" clId="{EA290138-B91E-442C-862B-F66022223672}" dt="2019-06-26T20:22:18.357" v="3488" actId="478"/>
          <ac:cxnSpMkLst>
            <pc:docMk/>
            <pc:sldMk cId="2369888927" sldId="279"/>
            <ac:cxnSpMk id="36" creationId="{EED1A537-98E6-4FDB-B071-ACA8536E35B2}"/>
          </ac:cxnSpMkLst>
        </pc:cxnChg>
        <pc:cxnChg chg="add del mod">
          <ac:chgData name="Zhipei Yan" userId="a12b1dbe-d58f-460e-ad06-a8153aa572e5" providerId="ADAL" clId="{EA290138-B91E-442C-862B-F66022223672}" dt="2019-06-26T20:22:19.561" v="3489" actId="478"/>
          <ac:cxnSpMkLst>
            <pc:docMk/>
            <pc:sldMk cId="2369888927" sldId="279"/>
            <ac:cxnSpMk id="37" creationId="{671A1CC0-1B5F-49EA-8A15-9B32B39974A2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50" creationId="{1A3F6C00-B703-4D58-8E4F-F4E3AC714728}"/>
          </ac:cxnSpMkLst>
        </pc:cxnChg>
        <pc:cxnChg chg="add mod">
          <ac:chgData name="Zhipei Yan" userId="a12b1dbe-d58f-460e-ad06-a8153aa572e5" providerId="ADAL" clId="{EA290138-B91E-442C-862B-F66022223672}" dt="2019-07-01T19:02:24.471" v="7707" actId="1035"/>
          <ac:cxnSpMkLst>
            <pc:docMk/>
            <pc:sldMk cId="2369888927" sldId="279"/>
            <ac:cxnSpMk id="52" creationId="{F6E21419-732A-4ADA-9E33-BAB78DFA9641}"/>
          </ac:cxnSpMkLst>
        </pc:cxnChg>
      </pc:sldChg>
      <pc:sldChg chg="addSp delSp modSp add">
        <pc:chgData name="Zhipei Yan" userId="a12b1dbe-d58f-460e-ad06-a8153aa572e5" providerId="ADAL" clId="{EA290138-B91E-442C-862B-F66022223672}" dt="2019-06-28T09:56:32.304" v="3964" actId="1076"/>
        <pc:sldMkLst>
          <pc:docMk/>
          <pc:sldMk cId="387569553" sldId="280"/>
        </pc:sldMkLst>
        <pc:spChg chg="mod">
          <ac:chgData name="Zhipei Yan" userId="a12b1dbe-d58f-460e-ad06-a8153aa572e5" providerId="ADAL" clId="{EA290138-B91E-442C-862B-F66022223672}" dt="2019-06-25T00:24:19.150" v="3189" actId="20577"/>
          <ac:spMkLst>
            <pc:docMk/>
            <pc:sldMk cId="387569553" sldId="280"/>
            <ac:spMk id="2" creationId="{392903F2-BC2E-4BB5-9BAA-49433E271597}"/>
          </ac:spMkLst>
        </pc:spChg>
        <pc:spChg chg="del">
          <ac:chgData name="Zhipei Yan" userId="a12b1dbe-d58f-460e-ad06-a8153aa572e5" providerId="ADAL" clId="{EA290138-B91E-442C-862B-F66022223672}" dt="2019-06-28T09:55:51.299" v="3943"/>
          <ac:spMkLst>
            <pc:docMk/>
            <pc:sldMk cId="387569553" sldId="280"/>
            <ac:spMk id="3" creationId="{D249A7B7-9973-4459-BD2C-6173C0F13356}"/>
          </ac:spMkLst>
        </pc:spChg>
        <pc:picChg chg="add mod">
          <ac:chgData name="Zhipei Yan" userId="a12b1dbe-d58f-460e-ad06-a8153aa572e5" providerId="ADAL" clId="{EA290138-B91E-442C-862B-F66022223672}" dt="2019-06-28T09:56:14.526" v="3962" actId="1076"/>
          <ac:picMkLst>
            <pc:docMk/>
            <pc:sldMk cId="387569553" sldId="280"/>
            <ac:picMk id="5" creationId="{821A0132-D9BB-445A-AE95-258A59D30A36}"/>
          </ac:picMkLst>
        </pc:picChg>
        <pc:picChg chg="add mod">
          <ac:chgData name="Zhipei Yan" userId="a12b1dbe-d58f-460e-ad06-a8153aa572e5" providerId="ADAL" clId="{EA290138-B91E-442C-862B-F66022223672}" dt="2019-06-28T09:56:32.304" v="3964" actId="1076"/>
          <ac:picMkLst>
            <pc:docMk/>
            <pc:sldMk cId="387569553" sldId="280"/>
            <ac:picMk id="7" creationId="{5BB0F16C-5184-46ED-B71B-87978978F12F}"/>
          </ac:picMkLst>
        </pc:picChg>
        <pc:picChg chg="add mod">
          <ac:chgData name="Zhipei Yan" userId="a12b1dbe-d58f-460e-ad06-a8153aa572e5" providerId="ADAL" clId="{EA290138-B91E-442C-862B-F66022223672}" dt="2019-06-28T09:56:02.847" v="3955" actId="1076"/>
          <ac:picMkLst>
            <pc:docMk/>
            <pc:sldMk cId="387569553" sldId="280"/>
            <ac:picMk id="9" creationId="{59D249E9-E5AA-4A41-9947-264A6E8EEF45}"/>
          </ac:picMkLst>
        </pc:picChg>
      </pc:sldChg>
      <pc:sldChg chg="addSp delSp modSp add">
        <pc:chgData name="Zhipei Yan" userId="a12b1dbe-d58f-460e-ad06-a8153aa572e5" providerId="ADAL" clId="{EA290138-B91E-442C-862B-F66022223672}" dt="2019-07-01T19:05:08.998" v="7767" actId="1076"/>
        <pc:sldMkLst>
          <pc:docMk/>
          <pc:sldMk cId="2192403591" sldId="281"/>
        </pc:sldMkLst>
        <pc:spChg chg="mod">
          <ac:chgData name="Zhipei Yan" userId="a12b1dbe-d58f-460e-ad06-a8153aa572e5" providerId="ADAL" clId="{EA290138-B91E-442C-862B-F66022223672}" dt="2019-06-25T00:24:36.816" v="3265" actId="20577"/>
          <ac:spMkLst>
            <pc:docMk/>
            <pc:sldMk cId="2192403591" sldId="281"/>
            <ac:spMk id="2" creationId="{4632F6DF-500D-4861-B0AD-7DB8A75171C5}"/>
          </ac:spMkLst>
        </pc:spChg>
        <pc:spChg chg="del">
          <ac:chgData name="Zhipei Yan" userId="a12b1dbe-d58f-460e-ad06-a8153aa572e5" providerId="ADAL" clId="{EA290138-B91E-442C-862B-F66022223672}" dt="2019-06-28T11:11:59.191" v="4075" actId="478"/>
          <ac:spMkLst>
            <pc:docMk/>
            <pc:sldMk cId="2192403591" sldId="281"/>
            <ac:spMk id="3" creationId="{54359261-3E79-4FC6-8352-442D2EE689E4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0" creationId="{D5979CF7-9468-4907-B3E6-7F6F03B088BD}"/>
          </ac:spMkLst>
        </pc:spChg>
        <pc:spChg chg="add mod">
          <ac:chgData name="Zhipei Yan" userId="a12b1dbe-d58f-460e-ad06-a8153aa572e5" providerId="ADAL" clId="{EA290138-B91E-442C-862B-F66022223672}" dt="2019-07-01T19:05:00.681" v="7765" actId="1076"/>
          <ac:spMkLst>
            <pc:docMk/>
            <pc:sldMk cId="2192403591" sldId="281"/>
            <ac:spMk id="11" creationId="{BF6EB9A4-CB5A-41D2-B173-B9BCDFA6D39E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2" creationId="{93E6A790-DF46-456F-AB68-334A04D730A2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3" creationId="{3CE447B5-496A-421A-953A-E7BCD5A3EA06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4" creationId="{6054C313-8EA4-4008-BC18-89B3EFA7D20C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5" creationId="{E4EB4ED4-295F-4545-8476-60A2E0A3D204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16" creationId="{F5C4165B-DCD5-4CCB-A6B4-802D60D271ED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3" creationId="{D053D55B-E220-4618-9497-93C2E1E44361}"/>
          </ac:spMkLst>
        </pc:spChg>
        <pc:spChg chg="add mod">
          <ac:chgData name="Zhipei Yan" userId="a12b1dbe-d58f-460e-ad06-a8153aa572e5" providerId="ADAL" clId="{EA290138-B91E-442C-862B-F66022223672}" dt="2019-07-01T19:05:04.072" v="7766" actId="1076"/>
          <ac:spMkLst>
            <pc:docMk/>
            <pc:sldMk cId="2192403591" sldId="281"/>
            <ac:spMk id="24" creationId="{6A5AC78D-9925-43F1-B3AE-2BFC35DC01D6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5" creationId="{B800A30B-65E2-41C4-B9D2-865C5988BF55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6" creationId="{15A01392-2992-4BB3-A1F8-A9BC8EE34B56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7" creationId="{6CC9229A-0EB1-45D4-B817-D08C05C1B070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8" creationId="{1DCAF02D-4333-4428-B901-1927E5F57F0A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29" creationId="{25EF7C61-B89F-4E50-AFBF-04674A7C8F25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34" creationId="{4BE55BBB-5262-4D82-8E14-0E62E36BE13B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35" creationId="{2285E0F1-05FC-471B-BAF8-79B567683707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36" creationId="{08B8E003-79D0-4DD6-8176-5E4AC7E53914}"/>
          </ac:spMkLst>
        </pc:spChg>
        <pc:spChg chg="add mod">
          <ac:chgData name="Zhipei Yan" userId="a12b1dbe-d58f-460e-ad06-a8153aa572e5" providerId="ADAL" clId="{EA290138-B91E-442C-862B-F66022223672}" dt="2019-07-01T19:04:55.617" v="7764" actId="403"/>
          <ac:spMkLst>
            <pc:docMk/>
            <pc:sldMk cId="2192403591" sldId="281"/>
            <ac:spMk id="39" creationId="{D2E39733-1399-41BC-9E48-688CB141C2FA}"/>
          </ac:spMkLst>
        </pc:spChg>
        <pc:spChg chg="add mod">
          <ac:chgData name="Zhipei Yan" userId="a12b1dbe-d58f-460e-ad06-a8153aa572e5" providerId="ADAL" clId="{EA290138-B91E-442C-862B-F66022223672}" dt="2019-07-01T19:05:08.998" v="7767" actId="1076"/>
          <ac:spMkLst>
            <pc:docMk/>
            <pc:sldMk cId="2192403591" sldId="281"/>
            <ac:spMk id="40" creationId="{108A1941-E98A-4D48-AE49-E9553022B986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47" creationId="{4258A50D-5854-4411-8E60-25F5131C8558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48" creationId="{FF5E9587-87AB-46C2-977F-F442B150D080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49" creationId="{4BC17495-5E83-4837-BC66-21039A16DCDF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50" creationId="{CEB74E74-890F-40CF-8917-E6D1991F81E2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51" creationId="{A083322B-4739-4357-8F33-BE7CCD0BC837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52" creationId="{0BD214F3-5EA1-4BCA-B731-B5FB5F2F089E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53" creationId="{FA98EA31-83D4-4FEE-AECC-27F085043988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0" creationId="{151F8BE2-314A-4847-8CDB-CE3215F01C08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1" creationId="{02F78EC0-3D66-4E71-8A7C-668696A61A41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2" creationId="{2655B929-4BA6-4610-A552-4789CF3AF88C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3" creationId="{A6118360-AFBC-490A-9EF2-CD531BEFB6A1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4" creationId="{BF66223B-0588-4BF0-BCFE-0F00AD3D1D03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5" creationId="{F5F8BCF3-C1A1-4095-9211-453A8A67ECBF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66" creationId="{3165EC7F-BCEA-4D84-9452-93D1B2150709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71" creationId="{0807E108-F4F8-44ED-98DF-72037EF15FC5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72" creationId="{4B142245-46DC-4F9F-AA6F-3F21601CFD67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73" creationId="{1FA70284-0B09-491A-BC89-DCCFDF9DFF5D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76" creationId="{D395FE6A-D8A7-41D1-B39F-0AD7343105A9}"/>
          </ac:spMkLst>
        </pc:spChg>
        <pc:spChg chg="add del">
          <ac:chgData name="Zhipei Yan" userId="a12b1dbe-d58f-460e-ad06-a8153aa572e5" providerId="ADAL" clId="{EA290138-B91E-442C-862B-F66022223672}" dt="2019-06-28T11:12:04.890" v="4077"/>
          <ac:spMkLst>
            <pc:docMk/>
            <pc:sldMk cId="2192403591" sldId="281"/>
            <ac:spMk id="77" creationId="{7D14F508-E010-401F-B570-534BF6B0A1C1}"/>
          </ac:spMkLst>
        </pc:sp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4" creationId="{DC123127-D7A7-4B7D-827B-308E95734AC5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5" creationId="{CBEC1119-A80D-4F16-A44B-9E224BA64132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6" creationId="{C2F9CCEB-FDF7-4DA1-BE3A-EC3D9E60C37A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7" creationId="{6F90E174-AC49-45DD-91A7-2F387313113D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8" creationId="{873B3389-14E3-4C85-88A5-F0869C57E05A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9" creationId="{0AC30283-9F35-4B4F-9AB7-416570DDC49B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17" creationId="{58E39984-2B22-4553-AC31-81F497911B60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18" creationId="{A895101E-AE95-4682-A12E-81C555C0990C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19" creationId="{07E80B7C-0BA8-41D0-85B8-3AFB26F9B1F5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20" creationId="{EE718C74-57C0-4835-913F-36E256A258B1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21" creationId="{44686385-45D9-4A7E-9D54-89C210EB5526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22" creationId="{A903B2A8-E5AA-44AE-9974-C6D8931B2A94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0" creationId="{92AD8E68-2346-4E0B-A039-C4C1CDB9E833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1" creationId="{957ACEA9-1E8D-49DF-B0B7-B44DBC5ADD42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2" creationId="{3A29D704-ABEB-44E4-BE2B-8A756FF4E327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3" creationId="{91C65DEA-CD7A-492B-9442-F5E0D019CCFF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7" creationId="{F75A6E89-493E-4D04-B579-9A30F1AD6F02}"/>
          </ac:cxnSpMkLst>
        </pc:cxnChg>
        <pc:cxnChg chg="add mod">
          <ac:chgData name="Zhipei Yan" userId="a12b1dbe-d58f-460e-ad06-a8153aa572e5" providerId="ADAL" clId="{EA290138-B91E-442C-862B-F66022223672}" dt="2019-07-01T19:04:55.617" v="7764" actId="403"/>
          <ac:cxnSpMkLst>
            <pc:docMk/>
            <pc:sldMk cId="2192403591" sldId="281"/>
            <ac:cxnSpMk id="38" creationId="{1DBFD4DB-00EC-4DA0-A7CA-7A1FDCE50ECB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1" creationId="{A075664E-A118-497E-AB9C-042148FB3097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2" creationId="{27649559-145E-4509-A488-F9CF10C9053C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3" creationId="{B88D832C-FDA0-4223-AAEE-45E35C5771E2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4" creationId="{6B77A9E4-8618-44A4-A479-FBFF95CBF87D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5" creationId="{C162F935-C7C2-4F73-A595-1DA9829CF9A6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46" creationId="{0B3FB3A2-7E94-4992-B2A6-53EF0BFE5969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4" creationId="{2E5CB164-8C54-4D61-B591-984368B05ABF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5" creationId="{C394F302-28CC-4E4B-87B3-4028A8732B82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6" creationId="{3F03799E-15B0-40D9-9535-85137DCF91EA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7" creationId="{098A932A-2D08-4880-8C90-FC763AADEB4C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8" creationId="{806AEAC6-8236-450C-94AE-0FC57C0A604C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59" creationId="{295B8221-2122-4DF4-9A44-1E80D07E80A0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67" creationId="{0309664F-6B30-4E8E-A2AE-DD544AAD2207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68" creationId="{26CE8444-AFC7-4F7E-AAB7-DC68ED213350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69" creationId="{BF264E39-A2FE-42D5-83B6-25C35995EEEE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70" creationId="{271B46D1-DC75-4DC7-B47B-5E32DC0D4D9C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74" creationId="{4BAC9862-9F67-4CF1-A3C6-EA774D26E1F2}"/>
          </ac:cxnSpMkLst>
        </pc:cxnChg>
        <pc:cxnChg chg="add del">
          <ac:chgData name="Zhipei Yan" userId="a12b1dbe-d58f-460e-ad06-a8153aa572e5" providerId="ADAL" clId="{EA290138-B91E-442C-862B-F66022223672}" dt="2019-06-28T11:12:04.890" v="4077"/>
          <ac:cxnSpMkLst>
            <pc:docMk/>
            <pc:sldMk cId="2192403591" sldId="281"/>
            <ac:cxnSpMk id="75" creationId="{BC2794AE-BFCE-444A-B86B-A9FED097D419}"/>
          </ac:cxnSpMkLst>
        </pc:cxnChg>
      </pc:sldChg>
      <pc:sldChg chg="addSp delSp modSp add">
        <pc:chgData name="Zhipei Yan" userId="a12b1dbe-d58f-460e-ad06-a8153aa572e5" providerId="ADAL" clId="{EA290138-B91E-442C-862B-F66022223672}" dt="2019-07-01T19:00:24.955" v="7631"/>
        <pc:sldMkLst>
          <pc:docMk/>
          <pc:sldMk cId="3080713210" sldId="282"/>
        </pc:sldMkLst>
        <pc:spChg chg="add del mod">
          <ac:chgData name="Zhipei Yan" userId="a12b1dbe-d58f-460e-ad06-a8153aa572e5" providerId="ADAL" clId="{EA290138-B91E-442C-862B-F66022223672}" dt="2019-06-26T20:04:28.198" v="3432" actId="478"/>
          <ac:spMkLst>
            <pc:docMk/>
            <pc:sldMk cId="3080713210" sldId="282"/>
            <ac:spMk id="3" creationId="{9B818342-4D48-49EF-A95E-C405884C59C6}"/>
          </ac:spMkLst>
        </pc:spChg>
        <pc:spChg chg="add del mod">
          <ac:chgData name="Zhipei Yan" userId="a12b1dbe-d58f-460e-ad06-a8153aa572e5" providerId="ADAL" clId="{EA290138-B91E-442C-862B-F66022223672}" dt="2019-06-26T20:05:47.669" v="3453" actId="478"/>
          <ac:spMkLst>
            <pc:docMk/>
            <pc:sldMk cId="3080713210" sldId="282"/>
            <ac:spMk id="6" creationId="{E8673D00-A3D0-41E3-AD1E-AD3193490172}"/>
          </ac:spMkLst>
        </pc:spChg>
        <pc:spChg chg="del">
          <ac:chgData name="Zhipei Yan" userId="a12b1dbe-d58f-460e-ad06-a8153aa572e5" providerId="ADAL" clId="{EA290138-B91E-442C-862B-F66022223672}" dt="2019-07-01T19:00:24.563" v="7630" actId="478"/>
          <ac:spMkLst>
            <pc:docMk/>
            <pc:sldMk cId="3080713210" sldId="282"/>
            <ac:spMk id="14" creationId="{A8BF132A-F9C1-4642-A74C-E00925E887FB}"/>
          </ac:spMkLst>
        </pc:spChg>
        <pc:spChg chg="del">
          <ac:chgData name="Zhipei Yan" userId="a12b1dbe-d58f-460e-ad06-a8153aa572e5" providerId="ADAL" clId="{EA290138-B91E-442C-862B-F66022223672}" dt="2019-07-01T19:00:24.563" v="7630" actId="478"/>
          <ac:spMkLst>
            <pc:docMk/>
            <pc:sldMk cId="3080713210" sldId="282"/>
            <ac:spMk id="15" creationId="{AB8B57A6-5270-4BD7-A64C-AAF077144ECB}"/>
          </ac:spMkLst>
        </pc:spChg>
        <pc:spChg chg="del">
          <ac:chgData name="Zhipei Yan" userId="a12b1dbe-d58f-460e-ad06-a8153aa572e5" providerId="ADAL" clId="{EA290138-B91E-442C-862B-F66022223672}" dt="2019-07-01T19:00:24.563" v="7630" actId="478"/>
          <ac:spMkLst>
            <pc:docMk/>
            <pc:sldMk cId="3080713210" sldId="282"/>
            <ac:spMk id="16" creationId="{711C02EC-085B-425B-A5CE-DD81BD8B1781}"/>
          </ac:spMkLst>
        </pc:spChg>
        <pc:spChg chg="add">
          <ac:chgData name="Zhipei Yan" userId="a12b1dbe-d58f-460e-ad06-a8153aa572e5" providerId="ADAL" clId="{EA290138-B91E-442C-862B-F66022223672}" dt="2019-07-01T19:00:24.955" v="7631"/>
          <ac:spMkLst>
            <pc:docMk/>
            <pc:sldMk cId="3080713210" sldId="282"/>
            <ac:spMk id="18" creationId="{E0AD342B-1E34-4A00-94C7-CDA87F2CB957}"/>
          </ac:spMkLst>
        </pc:spChg>
        <pc:spChg chg="add">
          <ac:chgData name="Zhipei Yan" userId="a12b1dbe-d58f-460e-ad06-a8153aa572e5" providerId="ADAL" clId="{EA290138-B91E-442C-862B-F66022223672}" dt="2019-07-01T19:00:24.955" v="7631"/>
          <ac:spMkLst>
            <pc:docMk/>
            <pc:sldMk cId="3080713210" sldId="282"/>
            <ac:spMk id="19" creationId="{35A95ED6-68C3-40EC-A4BA-4E38577BFC47}"/>
          </ac:spMkLst>
        </pc:spChg>
        <pc:spChg chg="add">
          <ac:chgData name="Zhipei Yan" userId="a12b1dbe-d58f-460e-ad06-a8153aa572e5" providerId="ADAL" clId="{EA290138-B91E-442C-862B-F66022223672}" dt="2019-07-01T19:00:24.955" v="7631"/>
          <ac:spMkLst>
            <pc:docMk/>
            <pc:sldMk cId="3080713210" sldId="282"/>
            <ac:spMk id="20" creationId="{DF04DEB1-54D4-4DB5-9BC0-276E72407976}"/>
          </ac:spMkLst>
        </pc:spChg>
        <pc:picChg chg="add del">
          <ac:chgData name="Zhipei Yan" userId="a12b1dbe-d58f-460e-ad06-a8153aa572e5" providerId="ADAL" clId="{EA290138-B91E-442C-862B-F66022223672}" dt="2019-06-26T20:05:47.669" v="3453" actId="478"/>
          <ac:picMkLst>
            <pc:docMk/>
            <pc:sldMk cId="3080713210" sldId="282"/>
            <ac:picMk id="5" creationId="{80A5D7CC-543F-41B3-8FA0-1CB78F59DA4E}"/>
          </ac:picMkLst>
        </pc:picChg>
        <pc:picChg chg="del">
          <ac:chgData name="Zhipei Yan" userId="a12b1dbe-d58f-460e-ad06-a8153aa572e5" providerId="ADAL" clId="{EA290138-B91E-442C-862B-F66022223672}" dt="2019-06-26T20:19:26.547" v="3463" actId="478"/>
          <ac:picMkLst>
            <pc:docMk/>
            <pc:sldMk cId="3080713210" sldId="282"/>
            <ac:picMk id="7" creationId="{925476E6-0CB6-4B39-B6B2-4B2F03960A7C}"/>
          </ac:picMkLst>
        </pc:picChg>
        <pc:picChg chg="add mod modCrop">
          <ac:chgData name="Zhipei Yan" userId="a12b1dbe-d58f-460e-ad06-a8153aa572e5" providerId="ADAL" clId="{EA290138-B91E-442C-862B-F66022223672}" dt="2019-06-26T20:19:42.197" v="3482" actId="1076"/>
          <ac:picMkLst>
            <pc:docMk/>
            <pc:sldMk cId="3080713210" sldId="282"/>
            <ac:picMk id="9" creationId="{2E9377BF-BB3F-4040-ABD7-0992CE8B5838}"/>
          </ac:picMkLst>
        </pc:picChg>
        <pc:picChg chg="add mod modCrop">
          <ac:chgData name="Zhipei Yan" userId="a12b1dbe-d58f-460e-ad06-a8153aa572e5" providerId="ADAL" clId="{EA290138-B91E-442C-862B-F66022223672}" dt="2019-06-26T20:05:46.229" v="3450" actId="1076"/>
          <ac:picMkLst>
            <pc:docMk/>
            <pc:sldMk cId="3080713210" sldId="282"/>
            <ac:picMk id="10" creationId="{EA404087-77E5-456B-81E9-68A5B9C7A556}"/>
          </ac:picMkLst>
        </pc:picChg>
        <pc:picChg chg="add mod modCrop">
          <ac:chgData name="Zhipei Yan" userId="a12b1dbe-d58f-460e-ad06-a8153aa572e5" providerId="ADAL" clId="{EA290138-B91E-442C-862B-F66022223672}" dt="2019-06-26T20:05:45.032" v="3447" actId="1076"/>
          <ac:picMkLst>
            <pc:docMk/>
            <pc:sldMk cId="3080713210" sldId="282"/>
            <ac:picMk id="11" creationId="{113AEFAA-81C6-426E-8B50-DAA84C931441}"/>
          </ac:picMkLst>
        </pc:picChg>
        <pc:picChg chg="add del">
          <ac:chgData name="Zhipei Yan" userId="a12b1dbe-d58f-460e-ad06-a8153aa572e5" providerId="ADAL" clId="{EA290138-B91E-442C-862B-F66022223672}" dt="2019-06-26T20:05:45.858" v="3449" actId="478"/>
          <ac:picMkLst>
            <pc:docMk/>
            <pc:sldMk cId="3080713210" sldId="282"/>
            <ac:picMk id="12" creationId="{14121CA6-F3B4-4171-B71C-8D45226696DB}"/>
          </ac:picMkLst>
        </pc:picChg>
        <pc:picChg chg="add del">
          <ac:chgData name="Zhipei Yan" userId="a12b1dbe-d58f-460e-ad06-a8153aa572e5" providerId="ADAL" clId="{EA290138-B91E-442C-862B-F66022223672}" dt="2019-06-26T20:05:44.699" v="3446" actId="478"/>
          <ac:picMkLst>
            <pc:docMk/>
            <pc:sldMk cId="3080713210" sldId="282"/>
            <ac:picMk id="13" creationId="{790DF527-B923-4D5C-963A-8CDDAB0EA9DE}"/>
          </ac:picMkLst>
        </pc:picChg>
        <pc:picChg chg="add mod">
          <ac:chgData name="Zhipei Yan" userId="a12b1dbe-d58f-460e-ad06-a8153aa572e5" providerId="ADAL" clId="{EA290138-B91E-442C-862B-F66022223672}" dt="2019-06-26T20:19:30.355" v="3464" actId="1076"/>
          <ac:picMkLst>
            <pc:docMk/>
            <pc:sldMk cId="3080713210" sldId="282"/>
            <ac:picMk id="17" creationId="{96847FF5-8959-4F73-A0CE-6EDF6A737B71}"/>
          </ac:picMkLst>
        </pc:picChg>
      </pc:sldChg>
      <pc:sldChg chg="addSp delSp modSp add">
        <pc:chgData name="Zhipei Yan" userId="a12b1dbe-d58f-460e-ad06-a8153aa572e5" providerId="ADAL" clId="{EA290138-B91E-442C-862B-F66022223672}" dt="2019-07-01T19:02:42.725" v="7712" actId="1076"/>
        <pc:sldMkLst>
          <pc:docMk/>
          <pc:sldMk cId="3773635912" sldId="284"/>
        </pc:sldMkLst>
        <pc:spChg chg="add mod">
          <ac:chgData name="Zhipei Yan" userId="a12b1dbe-d58f-460e-ad06-a8153aa572e5" providerId="ADAL" clId="{EA290138-B91E-442C-862B-F66022223672}" dt="2019-07-01T19:02:42.725" v="7712" actId="1076"/>
          <ac:spMkLst>
            <pc:docMk/>
            <pc:sldMk cId="3773635912" sldId="284"/>
            <ac:spMk id="3" creationId="{80DF7C93-2D7B-45DD-B319-71F85C8A2AA4}"/>
          </ac:spMkLst>
        </pc:spChg>
        <pc:spChg chg="add mod">
          <ac:chgData name="Zhipei Yan" userId="a12b1dbe-d58f-460e-ad06-a8153aa572e5" providerId="ADAL" clId="{EA290138-B91E-442C-862B-F66022223672}" dt="2019-07-01T19:02:40.189" v="7711" actId="1076"/>
          <ac:spMkLst>
            <pc:docMk/>
            <pc:sldMk cId="3773635912" sldId="284"/>
            <ac:spMk id="4" creationId="{BB185121-5487-4ACA-B4ED-B067984AC341}"/>
          </ac:spMkLst>
        </pc:spChg>
        <pc:spChg chg="del mod">
          <ac:chgData name="Zhipei Yan" userId="a12b1dbe-d58f-460e-ad06-a8153aa572e5" providerId="ADAL" clId="{EA290138-B91E-442C-862B-F66022223672}" dt="2019-07-01T19:02:32.570" v="7708" actId="478"/>
          <ac:spMkLst>
            <pc:docMk/>
            <pc:sldMk cId="3773635912" sldId="284"/>
            <ac:spMk id="21" creationId="{42785DDB-E224-4B3E-A06B-E196D8B42A68}"/>
          </ac:spMkLst>
        </pc:spChg>
        <pc:spChg chg="del mod">
          <ac:chgData name="Zhipei Yan" userId="a12b1dbe-d58f-460e-ad06-a8153aa572e5" providerId="ADAL" clId="{EA290138-B91E-442C-862B-F66022223672}" dt="2019-07-01T19:02:32.570" v="7708" actId="478"/>
          <ac:spMkLst>
            <pc:docMk/>
            <pc:sldMk cId="3773635912" sldId="284"/>
            <ac:spMk id="22" creationId="{1D18D582-454A-4E4D-AD04-F1C031D3F692}"/>
          </ac:spMkLst>
        </pc:spChg>
        <pc:spChg chg="del mod">
          <ac:chgData name="Zhipei Yan" userId="a12b1dbe-d58f-460e-ad06-a8153aa572e5" providerId="ADAL" clId="{EA290138-B91E-442C-862B-F66022223672}" dt="2019-07-01T19:02:32.570" v="7708" actId="478"/>
          <ac:spMkLst>
            <pc:docMk/>
            <pc:sldMk cId="3773635912" sldId="284"/>
            <ac:spMk id="23" creationId="{56E1CB4F-FB87-4478-8BB8-27F60383EF96}"/>
          </ac:spMkLst>
        </pc:spChg>
        <pc:spChg chg="del mod">
          <ac:chgData name="Zhipei Yan" userId="a12b1dbe-d58f-460e-ad06-a8153aa572e5" providerId="ADAL" clId="{EA290138-B91E-442C-862B-F66022223672}" dt="2019-07-01T19:02:32.570" v="7708" actId="478"/>
          <ac:spMkLst>
            <pc:docMk/>
            <pc:sldMk cId="3773635912" sldId="284"/>
            <ac:spMk id="24" creationId="{AA5F1AF4-509C-4D69-9731-B18A42F95196}"/>
          </ac:spMkLst>
        </pc:spChg>
        <pc:spChg chg="del mod">
          <ac:chgData name="Zhipei Yan" userId="a12b1dbe-d58f-460e-ad06-a8153aa572e5" providerId="ADAL" clId="{EA290138-B91E-442C-862B-F66022223672}" dt="2019-07-01T19:02:32.570" v="7708" actId="478"/>
          <ac:spMkLst>
            <pc:docMk/>
            <pc:sldMk cId="3773635912" sldId="284"/>
            <ac:spMk id="25" creationId="{998B05F6-4B6E-401F-AC01-EEBAB275D5CA}"/>
          </ac:spMkLst>
        </pc:spChg>
        <pc:spChg chg="del">
          <ac:chgData name="Zhipei Yan" userId="a12b1dbe-d58f-460e-ad06-a8153aa572e5" providerId="ADAL" clId="{EA290138-B91E-442C-862B-F66022223672}" dt="2019-06-26T20:35:43.379" v="3529" actId="478"/>
          <ac:spMkLst>
            <pc:docMk/>
            <pc:sldMk cId="3773635912" sldId="284"/>
            <ac:spMk id="28" creationId="{22940EF3-FFE1-4D76-B70A-67D5303A4202}"/>
          </ac:spMkLst>
        </pc:spChg>
        <pc:spChg chg="del">
          <ac:chgData name="Zhipei Yan" userId="a12b1dbe-d58f-460e-ad06-a8153aa572e5" providerId="ADAL" clId="{EA290138-B91E-442C-862B-F66022223672}" dt="2019-06-26T20:35:43.379" v="3529" actId="478"/>
          <ac:spMkLst>
            <pc:docMk/>
            <pc:sldMk cId="3773635912" sldId="284"/>
            <ac:spMk id="29" creationId="{27883BAF-20F1-492B-AE3F-C6EF4350C4BD}"/>
          </ac:spMkLst>
        </pc:spChg>
        <pc:spChg chg="del">
          <ac:chgData name="Zhipei Yan" userId="a12b1dbe-d58f-460e-ad06-a8153aa572e5" providerId="ADAL" clId="{EA290138-B91E-442C-862B-F66022223672}" dt="2019-06-26T20:35:43.379" v="3529" actId="478"/>
          <ac:spMkLst>
            <pc:docMk/>
            <pc:sldMk cId="3773635912" sldId="284"/>
            <ac:spMk id="30" creationId="{D5890E10-5401-4367-B2E3-C69617E84FAB}"/>
          </ac:spMkLst>
        </pc:spChg>
        <pc:spChg chg="del">
          <ac:chgData name="Zhipei Yan" userId="a12b1dbe-d58f-460e-ad06-a8153aa572e5" providerId="ADAL" clId="{EA290138-B91E-442C-862B-F66022223672}" dt="2019-06-26T20:35:43.379" v="3529" actId="478"/>
          <ac:spMkLst>
            <pc:docMk/>
            <pc:sldMk cId="3773635912" sldId="284"/>
            <ac:spMk id="32" creationId="{F13006EA-2610-44A7-9D54-ADB0FE0C9121}"/>
          </ac:spMkLst>
        </pc:spChg>
        <pc:spChg chg="add">
          <ac:chgData name="Zhipei Yan" userId="a12b1dbe-d58f-460e-ad06-a8153aa572e5" providerId="ADAL" clId="{EA290138-B91E-442C-862B-F66022223672}" dt="2019-07-01T19:02:33.094" v="7709"/>
          <ac:spMkLst>
            <pc:docMk/>
            <pc:sldMk cId="3773635912" sldId="284"/>
            <ac:spMk id="35" creationId="{A446B9B1-CD6E-403D-B88E-72F3E0FB345B}"/>
          </ac:spMkLst>
        </pc:spChg>
        <pc:spChg chg="add">
          <ac:chgData name="Zhipei Yan" userId="a12b1dbe-d58f-460e-ad06-a8153aa572e5" providerId="ADAL" clId="{EA290138-B91E-442C-862B-F66022223672}" dt="2019-07-01T19:02:33.094" v="7709"/>
          <ac:spMkLst>
            <pc:docMk/>
            <pc:sldMk cId="3773635912" sldId="284"/>
            <ac:spMk id="36" creationId="{464FBCF9-BCD0-4432-AFFF-3B9CEA3E7E66}"/>
          </ac:spMkLst>
        </pc:spChg>
        <pc:spChg chg="add">
          <ac:chgData name="Zhipei Yan" userId="a12b1dbe-d58f-460e-ad06-a8153aa572e5" providerId="ADAL" clId="{EA290138-B91E-442C-862B-F66022223672}" dt="2019-07-01T19:02:33.094" v="7709"/>
          <ac:spMkLst>
            <pc:docMk/>
            <pc:sldMk cId="3773635912" sldId="284"/>
            <ac:spMk id="37" creationId="{AF0DD49B-9213-42FB-87A2-CAD199B3A2FD}"/>
          </ac:spMkLst>
        </pc:spChg>
        <pc:spChg chg="add">
          <ac:chgData name="Zhipei Yan" userId="a12b1dbe-d58f-460e-ad06-a8153aa572e5" providerId="ADAL" clId="{EA290138-B91E-442C-862B-F66022223672}" dt="2019-07-01T19:02:33.094" v="7709"/>
          <ac:spMkLst>
            <pc:docMk/>
            <pc:sldMk cId="3773635912" sldId="284"/>
            <ac:spMk id="38" creationId="{47047A26-E14C-4B44-9C5A-E4437BB27393}"/>
          </ac:spMkLst>
        </pc:spChg>
        <pc:spChg chg="add">
          <ac:chgData name="Zhipei Yan" userId="a12b1dbe-d58f-460e-ad06-a8153aa572e5" providerId="ADAL" clId="{EA290138-B91E-442C-862B-F66022223672}" dt="2019-07-01T19:02:33.094" v="7709"/>
          <ac:spMkLst>
            <pc:docMk/>
            <pc:sldMk cId="3773635912" sldId="284"/>
            <ac:spMk id="39" creationId="{55AC1B6A-E747-4C2B-910B-CCACE7E6CFCB}"/>
          </ac:spMkLst>
        </pc:spChg>
        <pc:spChg chg="del">
          <ac:chgData name="Zhipei Yan" userId="a12b1dbe-d58f-460e-ad06-a8153aa572e5" providerId="ADAL" clId="{EA290138-B91E-442C-862B-F66022223672}" dt="2019-06-26T20:35:47.273" v="3531" actId="478"/>
          <ac:spMkLst>
            <pc:docMk/>
            <pc:sldMk cId="3773635912" sldId="284"/>
            <ac:spMk id="54" creationId="{E50B94A8-2D5D-4FD4-B9A9-F9B8CBCB8C66}"/>
          </ac:spMkLst>
        </pc:sp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2" creationId="{FAC19CA2-A76F-402F-9099-A9D738D5A003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3" creationId="{9A20ABA6-A2BC-4D72-92F9-55EFBCDE20C6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4" creationId="{831A5C11-201E-451F-95CF-B0B0A0CF9E3A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5" creationId="{1CCEFDC2-EC5F-4B5F-8DD3-1640562700E2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6" creationId="{4C343478-2EF3-4C5B-BC6E-EE6CB3A479C8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7" creationId="{C777D9E1-495D-4E69-8AFC-09C6F733FA17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8" creationId="{2F674B47-1232-42D8-86BD-B6D88191B8B8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19" creationId="{7E05EDF2-3E63-4B42-942A-200B618037AA}"/>
          </ac:cxnSpMkLst>
        </pc:cxnChg>
        <pc:cxnChg chg="del">
          <ac:chgData name="Zhipei Yan" userId="a12b1dbe-d58f-460e-ad06-a8153aa572e5" providerId="ADAL" clId="{EA290138-B91E-442C-862B-F66022223672}" dt="2019-07-01T19:02:32.570" v="7708" actId="478"/>
          <ac:cxnSpMkLst>
            <pc:docMk/>
            <pc:sldMk cId="3773635912" sldId="284"/>
            <ac:cxnSpMk id="20" creationId="{796B4B1E-74AD-4B35-A920-E6BBA58B1A2E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26" creationId="{15D64A23-BBF5-4241-B808-FBFD9A6FD300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26" creationId="{B606E49C-CC72-4897-B0C9-D6EF6EC14E74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27" creationId="{D7B91D64-31B9-4AA6-8F47-E0C5AFBD9512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28" creationId="{88FECC6A-B7F3-4A07-9DAA-C43953DC9DFC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29" creationId="{5410CE3B-3583-457E-A68D-E75EC8E0C38F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30" creationId="{A89416A4-3A88-443E-BB2D-AF85D949EB40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31" creationId="{47BEE968-81A6-44EF-A659-DBC5967ABE15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31" creationId="{D5DE5292-FB50-41AE-83B7-2A63490BF244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32" creationId="{BA7F8F7E-7F7C-46BE-A5DB-CB61C1564322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33" creationId="{D1C135F7-584B-48A4-A85C-E5DF83281DA4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33" creationId="{E1438E33-4BD5-4351-902A-8DFCA2D74CC4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34" creationId="{25A3CBF1-0323-4564-BF55-B78C19E5BB62}"/>
          </ac:cxnSpMkLst>
        </pc:cxnChg>
        <pc:cxnChg chg="add">
          <ac:chgData name="Zhipei Yan" userId="a12b1dbe-d58f-460e-ad06-a8153aa572e5" providerId="ADAL" clId="{EA290138-B91E-442C-862B-F66022223672}" dt="2019-07-01T19:02:33.094" v="7709"/>
          <ac:cxnSpMkLst>
            <pc:docMk/>
            <pc:sldMk cId="3773635912" sldId="284"/>
            <ac:cxnSpMk id="34" creationId="{A6EAC999-BF18-4737-AF88-AF27B5E9F731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35" creationId="{80ABDC90-C21D-4EB0-ABD6-3C8A1E321733}"/>
          </ac:cxnSpMkLst>
        </pc:cxnChg>
        <pc:cxnChg chg="del">
          <ac:chgData name="Zhipei Yan" userId="a12b1dbe-d58f-460e-ad06-a8153aa572e5" providerId="ADAL" clId="{EA290138-B91E-442C-862B-F66022223672}" dt="2019-06-26T20:35:45.102" v="3530" actId="478"/>
          <ac:cxnSpMkLst>
            <pc:docMk/>
            <pc:sldMk cId="3773635912" sldId="284"/>
            <ac:cxnSpMk id="50" creationId="{1A3F6C00-B703-4D58-8E4F-F4E3AC714728}"/>
          </ac:cxnSpMkLst>
        </pc:cxnChg>
        <pc:cxnChg chg="del">
          <ac:chgData name="Zhipei Yan" userId="a12b1dbe-d58f-460e-ad06-a8153aa572e5" providerId="ADAL" clId="{EA290138-B91E-442C-862B-F66022223672}" dt="2019-06-26T20:35:43.379" v="3529" actId="478"/>
          <ac:cxnSpMkLst>
            <pc:docMk/>
            <pc:sldMk cId="3773635912" sldId="284"/>
            <ac:cxnSpMk id="52" creationId="{F6E21419-732A-4ADA-9E33-BAB78DFA9641}"/>
          </ac:cxnSpMkLst>
        </pc:cxnChg>
      </pc:sldChg>
      <pc:sldChg chg="modSp add ord">
        <pc:chgData name="Zhipei Yan" userId="a12b1dbe-d58f-460e-ad06-a8153aa572e5" providerId="ADAL" clId="{EA290138-B91E-442C-862B-F66022223672}" dt="2019-07-01T19:04:21.508" v="7750" actId="404"/>
        <pc:sldMkLst>
          <pc:docMk/>
          <pc:sldMk cId="81410964" sldId="285"/>
        </pc:sldMkLst>
        <pc:spChg chg="mod">
          <ac:chgData name="Zhipei Yan" userId="a12b1dbe-d58f-460e-ad06-a8153aa572e5" providerId="ADAL" clId="{EA290138-B91E-442C-862B-F66022223672}" dt="2019-06-26T21:03:47.264" v="3667"/>
          <ac:spMkLst>
            <pc:docMk/>
            <pc:sldMk cId="81410964" sldId="285"/>
            <ac:spMk id="2" creationId="{392903F2-BC2E-4BB5-9BAA-49433E271597}"/>
          </ac:spMkLst>
        </pc:spChg>
        <pc:spChg chg="mod">
          <ac:chgData name="Zhipei Yan" userId="a12b1dbe-d58f-460e-ad06-a8153aa572e5" providerId="ADAL" clId="{EA290138-B91E-442C-862B-F66022223672}" dt="2019-07-01T19:04:21.508" v="7750" actId="404"/>
          <ac:spMkLst>
            <pc:docMk/>
            <pc:sldMk cId="81410964" sldId="285"/>
            <ac:spMk id="3" creationId="{D249A7B7-9973-4459-BD2C-6173C0F13356}"/>
          </ac:spMkLst>
        </pc:spChg>
      </pc:sldChg>
      <pc:sldChg chg="addSp delSp modSp add">
        <pc:chgData name="Zhipei Yan" userId="a12b1dbe-d58f-460e-ad06-a8153aa572e5" providerId="ADAL" clId="{EA290138-B91E-442C-862B-F66022223672}" dt="2019-07-02T18:50:43.355" v="8336"/>
        <pc:sldMkLst>
          <pc:docMk/>
          <pc:sldMk cId="2081117754" sldId="286"/>
        </pc:sldMkLst>
        <pc:spChg chg="mod">
          <ac:chgData name="Zhipei Yan" userId="a12b1dbe-d58f-460e-ad06-a8153aa572e5" providerId="ADAL" clId="{EA290138-B91E-442C-862B-F66022223672}" dt="2019-07-01T19:03:41.037" v="7735" actId="14100"/>
          <ac:spMkLst>
            <pc:docMk/>
            <pc:sldMk cId="2081117754" sldId="286"/>
            <ac:spMk id="3" creationId="{80DF7C93-2D7B-45DD-B319-71F85C8A2AA4}"/>
          </ac:spMkLst>
        </pc:spChg>
        <pc:spChg chg="del">
          <ac:chgData name="Zhipei Yan" userId="a12b1dbe-d58f-460e-ad06-a8153aa572e5" providerId="ADAL" clId="{EA290138-B91E-442C-862B-F66022223672}" dt="2019-06-28T05:23:27.717" v="3717" actId="478"/>
          <ac:spMkLst>
            <pc:docMk/>
            <pc:sldMk cId="2081117754" sldId="286"/>
            <ac:spMk id="4" creationId="{BB185121-5487-4ACA-B4ED-B067984AC341}"/>
          </ac:spMkLst>
        </pc:spChg>
        <pc:spChg chg="del">
          <ac:chgData name="Zhipei Yan" userId="a12b1dbe-d58f-460e-ad06-a8153aa572e5" providerId="ADAL" clId="{EA290138-B91E-442C-862B-F66022223672}" dt="2019-07-01T19:02:55.023" v="7713" actId="478"/>
          <ac:spMkLst>
            <pc:docMk/>
            <pc:sldMk cId="2081117754" sldId="286"/>
            <ac:spMk id="21" creationId="{42785DDB-E224-4B3E-A06B-E196D8B42A68}"/>
          </ac:spMkLst>
        </pc:spChg>
        <pc:spChg chg="del">
          <ac:chgData name="Zhipei Yan" userId="a12b1dbe-d58f-460e-ad06-a8153aa572e5" providerId="ADAL" clId="{EA290138-B91E-442C-862B-F66022223672}" dt="2019-07-01T19:02:55.023" v="7713" actId="478"/>
          <ac:spMkLst>
            <pc:docMk/>
            <pc:sldMk cId="2081117754" sldId="286"/>
            <ac:spMk id="22" creationId="{1D18D582-454A-4E4D-AD04-F1C031D3F692}"/>
          </ac:spMkLst>
        </pc:spChg>
        <pc:spChg chg="del">
          <ac:chgData name="Zhipei Yan" userId="a12b1dbe-d58f-460e-ad06-a8153aa572e5" providerId="ADAL" clId="{EA290138-B91E-442C-862B-F66022223672}" dt="2019-07-01T19:02:55.023" v="7713" actId="478"/>
          <ac:spMkLst>
            <pc:docMk/>
            <pc:sldMk cId="2081117754" sldId="286"/>
            <ac:spMk id="23" creationId="{56E1CB4F-FB87-4478-8BB8-27F60383EF96}"/>
          </ac:spMkLst>
        </pc:spChg>
        <pc:spChg chg="del">
          <ac:chgData name="Zhipei Yan" userId="a12b1dbe-d58f-460e-ad06-a8153aa572e5" providerId="ADAL" clId="{EA290138-B91E-442C-862B-F66022223672}" dt="2019-07-01T19:02:55.023" v="7713" actId="478"/>
          <ac:spMkLst>
            <pc:docMk/>
            <pc:sldMk cId="2081117754" sldId="286"/>
            <ac:spMk id="24" creationId="{AA5F1AF4-509C-4D69-9731-B18A42F95196}"/>
          </ac:spMkLst>
        </pc:spChg>
        <pc:spChg chg="del">
          <ac:chgData name="Zhipei Yan" userId="a12b1dbe-d58f-460e-ad06-a8153aa572e5" providerId="ADAL" clId="{EA290138-B91E-442C-862B-F66022223672}" dt="2019-07-01T19:02:55.023" v="7713" actId="478"/>
          <ac:spMkLst>
            <pc:docMk/>
            <pc:sldMk cId="2081117754" sldId="286"/>
            <ac:spMk id="25" creationId="{998B05F6-4B6E-401F-AC01-EEBAB275D5CA}"/>
          </ac:spMkLst>
        </pc:spChg>
        <pc:spChg chg="add del">
          <ac:chgData name="Zhipei Yan" userId="a12b1dbe-d58f-460e-ad06-a8153aa572e5" providerId="ADAL" clId="{EA290138-B91E-442C-862B-F66022223672}" dt="2019-06-28T05:30:46.871" v="3784"/>
          <ac:spMkLst>
            <pc:docMk/>
            <pc:sldMk cId="2081117754" sldId="286"/>
            <ac:spMk id="26" creationId="{85ECC7F9-45BA-4216-B05C-1A1ADBE7EFD1}"/>
          </ac:spMkLst>
        </pc:spChg>
        <pc:spChg chg="add mod">
          <ac:chgData name="Zhipei Yan" userId="a12b1dbe-d58f-460e-ad06-a8153aa572e5" providerId="ADAL" clId="{EA290138-B91E-442C-862B-F66022223672}" dt="2019-07-02T18:50:43.355" v="8336"/>
          <ac:spMkLst>
            <pc:docMk/>
            <pc:sldMk cId="2081117754" sldId="286"/>
            <ac:spMk id="27" creationId="{FF0899A7-8850-4D99-8735-222DB920947B}"/>
          </ac:spMkLst>
        </pc:spChg>
        <pc:spChg chg="add">
          <ac:chgData name="Zhipei Yan" userId="a12b1dbe-d58f-460e-ad06-a8153aa572e5" providerId="ADAL" clId="{EA290138-B91E-442C-862B-F66022223672}" dt="2019-07-01T19:02:55.521" v="7714"/>
          <ac:spMkLst>
            <pc:docMk/>
            <pc:sldMk cId="2081117754" sldId="286"/>
            <ac:spMk id="36" creationId="{DFA7E85F-2558-405E-B596-9850E97805B7}"/>
          </ac:spMkLst>
        </pc:spChg>
        <pc:spChg chg="add">
          <ac:chgData name="Zhipei Yan" userId="a12b1dbe-d58f-460e-ad06-a8153aa572e5" providerId="ADAL" clId="{EA290138-B91E-442C-862B-F66022223672}" dt="2019-07-01T19:02:55.521" v="7714"/>
          <ac:spMkLst>
            <pc:docMk/>
            <pc:sldMk cId="2081117754" sldId="286"/>
            <ac:spMk id="37" creationId="{6B40DEEF-3E56-4E27-BBA3-1BC2CC84DE2A}"/>
          </ac:spMkLst>
        </pc:spChg>
        <pc:spChg chg="add">
          <ac:chgData name="Zhipei Yan" userId="a12b1dbe-d58f-460e-ad06-a8153aa572e5" providerId="ADAL" clId="{EA290138-B91E-442C-862B-F66022223672}" dt="2019-07-01T19:02:55.521" v="7714"/>
          <ac:spMkLst>
            <pc:docMk/>
            <pc:sldMk cId="2081117754" sldId="286"/>
            <ac:spMk id="38" creationId="{7B966079-884C-446A-8C74-C04EE3D561DF}"/>
          </ac:spMkLst>
        </pc:spChg>
        <pc:spChg chg="add">
          <ac:chgData name="Zhipei Yan" userId="a12b1dbe-d58f-460e-ad06-a8153aa572e5" providerId="ADAL" clId="{EA290138-B91E-442C-862B-F66022223672}" dt="2019-07-01T19:02:55.521" v="7714"/>
          <ac:spMkLst>
            <pc:docMk/>
            <pc:sldMk cId="2081117754" sldId="286"/>
            <ac:spMk id="39" creationId="{4799F23C-E9B8-4BFD-9967-BBB63D6D8D3F}"/>
          </ac:spMkLst>
        </pc:spChg>
        <pc:spChg chg="add">
          <ac:chgData name="Zhipei Yan" userId="a12b1dbe-d58f-460e-ad06-a8153aa572e5" providerId="ADAL" clId="{EA290138-B91E-442C-862B-F66022223672}" dt="2019-07-01T19:02:55.521" v="7714"/>
          <ac:spMkLst>
            <pc:docMk/>
            <pc:sldMk cId="2081117754" sldId="286"/>
            <ac:spMk id="40" creationId="{7456B3A1-FF26-485F-A5F4-F34A91E01EB8}"/>
          </ac:spMkLst>
        </pc:sp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2" creationId="{FAC19CA2-A76F-402F-9099-A9D738D5A003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3" creationId="{9A20ABA6-A2BC-4D72-92F9-55EFBCDE20C6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4" creationId="{831A5C11-201E-451F-95CF-B0B0A0CF9E3A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5" creationId="{1CCEFDC2-EC5F-4B5F-8DD3-1640562700E2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6" creationId="{4C343478-2EF3-4C5B-BC6E-EE6CB3A479C8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7" creationId="{C777D9E1-495D-4E69-8AFC-09C6F733FA17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8" creationId="{2F674B47-1232-42D8-86BD-B6D88191B8B8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19" creationId="{7E05EDF2-3E63-4B42-942A-200B618037AA}"/>
          </ac:cxnSpMkLst>
        </pc:cxnChg>
        <pc:cxnChg chg="del">
          <ac:chgData name="Zhipei Yan" userId="a12b1dbe-d58f-460e-ad06-a8153aa572e5" providerId="ADAL" clId="{EA290138-B91E-442C-862B-F66022223672}" dt="2019-07-01T19:02:55.023" v="7713" actId="478"/>
          <ac:cxnSpMkLst>
            <pc:docMk/>
            <pc:sldMk cId="2081117754" sldId="286"/>
            <ac:cxnSpMk id="20" creationId="{796B4B1E-74AD-4B35-A920-E6BBA58B1A2E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26" creationId="{2D0DF07F-05E1-4D5A-A402-9CDDD1F657C3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28" creationId="{C98D3BDA-E84F-452D-9413-D05ABD18E30D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29" creationId="{5D9278E2-3FB0-492D-BE6A-A74E665D57E6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0" creationId="{36F50EEB-FCDD-41FC-A34F-9F092A476341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1" creationId="{94AE6234-9DAD-4261-8E36-98E4EEE42922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2" creationId="{C64F3C56-F593-4DC3-8940-9C46C09C9F50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3" creationId="{3106CD5F-3495-48EB-BEC0-00A4CCC59214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4" creationId="{A2F87544-E3E6-4018-9CAF-9C888A528193}"/>
          </ac:cxnSpMkLst>
        </pc:cxnChg>
        <pc:cxnChg chg="add">
          <ac:chgData name="Zhipei Yan" userId="a12b1dbe-d58f-460e-ad06-a8153aa572e5" providerId="ADAL" clId="{EA290138-B91E-442C-862B-F66022223672}" dt="2019-07-01T19:02:55.521" v="7714"/>
          <ac:cxnSpMkLst>
            <pc:docMk/>
            <pc:sldMk cId="2081117754" sldId="286"/>
            <ac:cxnSpMk id="35" creationId="{98A1DBB7-538B-4136-88C7-447603578579}"/>
          </ac:cxnSpMkLst>
        </pc:cxnChg>
      </pc:sldChg>
      <pc:sldChg chg="addSp delSp modSp add">
        <pc:chgData name="Zhipei Yan" userId="a12b1dbe-d58f-460e-ad06-a8153aa572e5" providerId="ADAL" clId="{EA290138-B91E-442C-862B-F66022223672}" dt="2019-06-28T23:35:37.419" v="6102" actId="1076"/>
        <pc:sldMkLst>
          <pc:docMk/>
          <pc:sldMk cId="4246796525" sldId="287"/>
        </pc:sldMkLst>
        <pc:spChg chg="del">
          <ac:chgData name="Zhipei Yan" userId="a12b1dbe-d58f-460e-ad06-a8153aa572e5" providerId="ADAL" clId="{EA290138-B91E-442C-862B-F66022223672}" dt="2019-06-28T09:58:10.440" v="4010" actId="478"/>
          <ac:spMkLst>
            <pc:docMk/>
            <pc:sldMk cId="4246796525" sldId="287"/>
            <ac:spMk id="2" creationId="{392903F2-BC2E-4BB5-9BAA-49433E271597}"/>
          </ac:spMkLst>
        </pc:spChg>
        <pc:spChg chg="add del mod">
          <ac:chgData name="Zhipei Yan" userId="a12b1dbe-d58f-460e-ad06-a8153aa572e5" providerId="ADAL" clId="{EA290138-B91E-442C-862B-F66022223672}" dt="2019-06-28T09:56:40.124" v="3967" actId="478"/>
          <ac:spMkLst>
            <pc:docMk/>
            <pc:sldMk cId="4246796525" sldId="287"/>
            <ac:spMk id="4" creationId="{7A37F95B-AC7C-4D4E-86E5-46109DAF957D}"/>
          </ac:spMkLst>
        </pc:spChg>
        <pc:spChg chg="add del mod">
          <ac:chgData name="Zhipei Yan" userId="a12b1dbe-d58f-460e-ad06-a8153aa572e5" providerId="ADAL" clId="{EA290138-B91E-442C-862B-F66022223672}" dt="2019-06-28T09:56:53.588" v="3971"/>
          <ac:spMkLst>
            <pc:docMk/>
            <pc:sldMk cId="4246796525" sldId="287"/>
            <ac:spMk id="8" creationId="{9C7E8C35-CC97-4094-8D0C-FB19D114A170}"/>
          </ac:spMkLst>
        </pc:spChg>
        <pc:spChg chg="add del mod">
          <ac:chgData name="Zhipei Yan" userId="a12b1dbe-d58f-460e-ad06-a8153aa572e5" providerId="ADAL" clId="{EA290138-B91E-442C-862B-F66022223672}" dt="2019-06-28T09:58:13.412" v="4011" actId="478"/>
          <ac:spMkLst>
            <pc:docMk/>
            <pc:sldMk cId="4246796525" sldId="287"/>
            <ac:spMk id="27" creationId="{FF9F9732-3FD1-452D-814C-FA2BB709D1E8}"/>
          </ac:spMkLst>
        </pc:spChg>
        <pc:picChg chg="add del">
          <ac:chgData name="Zhipei Yan" userId="a12b1dbe-d58f-460e-ad06-a8153aa572e5" providerId="ADAL" clId="{EA290138-B91E-442C-862B-F66022223672}" dt="2019-06-28T09:56:45.275" v="3970" actId="478"/>
          <ac:picMkLst>
            <pc:docMk/>
            <pc:sldMk cId="4246796525" sldId="287"/>
            <ac:picMk id="5" creationId="{821A0132-D9BB-445A-AE95-258A59D30A36}"/>
          </ac:picMkLst>
        </pc:picChg>
        <pc:picChg chg="del">
          <ac:chgData name="Zhipei Yan" userId="a12b1dbe-d58f-460e-ad06-a8153aa572e5" providerId="ADAL" clId="{EA290138-B91E-442C-862B-F66022223672}" dt="2019-06-28T09:56:43.564" v="3969" actId="478"/>
          <ac:picMkLst>
            <pc:docMk/>
            <pc:sldMk cId="4246796525" sldId="287"/>
            <ac:picMk id="7" creationId="{5BB0F16C-5184-46ED-B71B-87978978F12F}"/>
          </ac:picMkLst>
        </pc:picChg>
        <pc:picChg chg="del">
          <ac:chgData name="Zhipei Yan" userId="a12b1dbe-d58f-460e-ad06-a8153aa572e5" providerId="ADAL" clId="{EA290138-B91E-442C-862B-F66022223672}" dt="2019-06-28T09:56:41.501" v="3968" actId="478"/>
          <ac:picMkLst>
            <pc:docMk/>
            <pc:sldMk cId="4246796525" sldId="287"/>
            <ac:picMk id="9" creationId="{59D249E9-E5AA-4A41-9947-264A6E8EEF45}"/>
          </ac:picMkLst>
        </pc:picChg>
        <pc:picChg chg="add mod">
          <ac:chgData name="Zhipei Yan" userId="a12b1dbe-d58f-460e-ad06-a8153aa572e5" providerId="ADAL" clId="{EA290138-B91E-442C-862B-F66022223672}" dt="2019-06-28T23:35:27.505" v="6098" actId="1076"/>
          <ac:picMkLst>
            <pc:docMk/>
            <pc:sldMk cId="4246796525" sldId="287"/>
            <ac:picMk id="11" creationId="{B3331C45-1F8C-4092-A82E-3C9F3F60BA71}"/>
          </ac:picMkLst>
        </pc:picChg>
        <pc:picChg chg="add del mod">
          <ac:chgData name="Zhipei Yan" userId="a12b1dbe-d58f-460e-ad06-a8153aa572e5" providerId="ADAL" clId="{EA290138-B91E-442C-862B-F66022223672}" dt="2019-06-28T23:35:13.294" v="6091" actId="478"/>
          <ac:picMkLst>
            <pc:docMk/>
            <pc:sldMk cId="4246796525" sldId="287"/>
            <ac:picMk id="13" creationId="{9DE4C24C-E57E-4C47-ABF5-FE3239190291}"/>
          </ac:picMkLst>
        </pc:picChg>
        <pc:picChg chg="add mod">
          <ac:chgData name="Zhipei Yan" userId="a12b1dbe-d58f-460e-ad06-a8153aa572e5" providerId="ADAL" clId="{EA290138-B91E-442C-862B-F66022223672}" dt="2019-06-28T23:35:29.562" v="6100" actId="1076"/>
          <ac:picMkLst>
            <pc:docMk/>
            <pc:sldMk cId="4246796525" sldId="287"/>
            <ac:picMk id="15" creationId="{60EE112F-176D-41D8-8F09-06E7E7F3492E}"/>
          </ac:picMkLst>
        </pc:picChg>
        <pc:picChg chg="add mod">
          <ac:chgData name="Zhipei Yan" userId="a12b1dbe-d58f-460e-ad06-a8153aa572e5" providerId="ADAL" clId="{EA290138-B91E-442C-862B-F66022223672}" dt="2019-06-28T23:35:26.623" v="6097" actId="1076"/>
          <ac:picMkLst>
            <pc:docMk/>
            <pc:sldMk cId="4246796525" sldId="287"/>
            <ac:picMk id="17" creationId="{B4A86C8A-0DB4-4F54-B7EC-5C9F1133CC88}"/>
          </ac:picMkLst>
        </pc:picChg>
        <pc:picChg chg="add del mod">
          <ac:chgData name="Zhipei Yan" userId="a12b1dbe-d58f-460e-ad06-a8153aa572e5" providerId="ADAL" clId="{EA290138-B91E-442C-862B-F66022223672}" dt="2019-06-28T23:35:19.206" v="6093" actId="478"/>
          <ac:picMkLst>
            <pc:docMk/>
            <pc:sldMk cId="4246796525" sldId="287"/>
            <ac:picMk id="19" creationId="{ECC18A6A-2D0B-405F-9199-6937F4AE35CD}"/>
          </ac:picMkLst>
        </pc:picChg>
        <pc:picChg chg="add del mod">
          <ac:chgData name="Zhipei Yan" userId="a12b1dbe-d58f-460e-ad06-a8153aa572e5" providerId="ADAL" clId="{EA290138-B91E-442C-862B-F66022223672}" dt="2019-06-28T23:35:11.761" v="6090" actId="478"/>
          <ac:picMkLst>
            <pc:docMk/>
            <pc:sldMk cId="4246796525" sldId="287"/>
            <ac:picMk id="21" creationId="{E5164A9C-E56E-47B9-9FCB-1E0F8037FBCE}"/>
          </ac:picMkLst>
        </pc:picChg>
        <pc:picChg chg="add mod">
          <ac:chgData name="Zhipei Yan" userId="a12b1dbe-d58f-460e-ad06-a8153aa572e5" providerId="ADAL" clId="{EA290138-B91E-442C-862B-F66022223672}" dt="2019-06-28T23:35:28.465" v="6099" actId="1076"/>
          <ac:picMkLst>
            <pc:docMk/>
            <pc:sldMk cId="4246796525" sldId="287"/>
            <ac:picMk id="23" creationId="{AF2B8286-1C6D-46A1-B1C3-172378182A4B}"/>
          </ac:picMkLst>
        </pc:picChg>
        <pc:picChg chg="add mod">
          <ac:chgData name="Zhipei Yan" userId="a12b1dbe-d58f-460e-ad06-a8153aa572e5" providerId="ADAL" clId="{EA290138-B91E-442C-862B-F66022223672}" dt="2019-06-28T23:35:37.419" v="6102" actId="1076"/>
          <ac:picMkLst>
            <pc:docMk/>
            <pc:sldMk cId="4246796525" sldId="287"/>
            <ac:picMk id="25" creationId="{69F6B597-8C02-4386-9D9B-807D8298078B}"/>
          </ac:picMkLst>
        </pc:picChg>
      </pc:sldChg>
      <pc:sldChg chg="addSp delSp modSp add">
        <pc:chgData name="Zhipei Yan" userId="a12b1dbe-d58f-460e-ad06-a8153aa572e5" providerId="ADAL" clId="{EA290138-B91E-442C-862B-F66022223672}" dt="2019-06-28T11:15:35.477" v="4115" actId="1076"/>
        <pc:sldMkLst>
          <pc:docMk/>
          <pc:sldMk cId="2263038314" sldId="290"/>
        </pc:sldMkLst>
        <pc:spChg chg="mod">
          <ac:chgData name="Zhipei Yan" userId="a12b1dbe-d58f-460e-ad06-a8153aa572e5" providerId="ADAL" clId="{EA290138-B91E-442C-862B-F66022223672}" dt="2019-06-28T11:15:11.268" v="4112" actId="20577"/>
          <ac:spMkLst>
            <pc:docMk/>
            <pc:sldMk cId="2263038314" sldId="290"/>
            <ac:spMk id="2" creationId="{1834BA1E-0F18-4809-81FC-F268DFB70E0E}"/>
          </ac:spMkLst>
        </pc:spChg>
        <pc:spChg chg="del">
          <ac:chgData name="Zhipei Yan" userId="a12b1dbe-d58f-460e-ad06-a8153aa572e5" providerId="ADAL" clId="{EA290138-B91E-442C-862B-F66022223672}" dt="2019-06-28T11:15:31.042" v="4113"/>
          <ac:spMkLst>
            <pc:docMk/>
            <pc:sldMk cId="2263038314" sldId="290"/>
            <ac:spMk id="3" creationId="{6B7D6231-050C-491F-B9BE-9F9B351299C3}"/>
          </ac:spMkLst>
        </pc:spChg>
        <pc:picChg chg="add mod">
          <ac:chgData name="Zhipei Yan" userId="a12b1dbe-d58f-460e-ad06-a8153aa572e5" providerId="ADAL" clId="{EA290138-B91E-442C-862B-F66022223672}" dt="2019-06-28T11:15:35.477" v="4115" actId="1076"/>
          <ac:picMkLst>
            <pc:docMk/>
            <pc:sldMk cId="2263038314" sldId="290"/>
            <ac:picMk id="5" creationId="{02B32488-EDED-45EB-B0B1-DACB71C12A23}"/>
          </ac:picMkLst>
        </pc:picChg>
      </pc:sldChg>
      <pc:sldChg chg="addSp delSp modSp add">
        <pc:chgData name="Zhipei Yan" userId="a12b1dbe-d58f-460e-ad06-a8153aa572e5" providerId="ADAL" clId="{EA290138-B91E-442C-862B-F66022223672}" dt="2019-07-01T19:06:07.438" v="7784" actId="1076"/>
        <pc:sldMkLst>
          <pc:docMk/>
          <pc:sldMk cId="1443828378" sldId="291"/>
        </pc:sldMkLst>
        <pc:spChg chg="del mod">
          <ac:chgData name="Zhipei Yan" userId="a12b1dbe-d58f-460e-ad06-a8153aa572e5" providerId="ADAL" clId="{EA290138-B91E-442C-862B-F66022223672}" dt="2019-06-28T12:52:50.512" v="5335" actId="478"/>
          <ac:spMkLst>
            <pc:docMk/>
            <pc:sldMk cId="1443828378" sldId="291"/>
            <ac:spMk id="2" creationId="{A5D620CD-DB77-4016-8960-9BAAC4CF1505}"/>
          </ac:spMkLst>
        </pc:spChg>
        <pc:spChg chg="del">
          <ac:chgData name="Zhipei Yan" userId="a12b1dbe-d58f-460e-ad06-a8153aa572e5" providerId="ADAL" clId="{EA290138-B91E-442C-862B-F66022223672}" dt="2019-06-28T11:15:52.052" v="4125"/>
          <ac:spMkLst>
            <pc:docMk/>
            <pc:sldMk cId="1443828378" sldId="291"/>
            <ac:spMk id="3" creationId="{832D995F-E015-473A-952A-8967DF64D3C1}"/>
          </ac:spMkLst>
        </pc:spChg>
        <pc:spChg chg="add mod">
          <ac:chgData name="Zhipei Yan" userId="a12b1dbe-d58f-460e-ad06-a8153aa572e5" providerId="ADAL" clId="{EA290138-B91E-442C-862B-F66022223672}" dt="2019-07-01T19:05:59.506" v="7779" actId="1076"/>
          <ac:spMkLst>
            <pc:docMk/>
            <pc:sldMk cId="1443828378" sldId="291"/>
            <ac:spMk id="6" creationId="{5E9C8356-2A08-4606-B05D-F19CC0AED30D}"/>
          </ac:spMkLst>
        </pc:spChg>
        <pc:spChg chg="add mod">
          <ac:chgData name="Zhipei Yan" userId="a12b1dbe-d58f-460e-ad06-a8153aa572e5" providerId="ADAL" clId="{EA290138-B91E-442C-862B-F66022223672}" dt="2019-07-01T19:06:05.146" v="7783" actId="1076"/>
          <ac:spMkLst>
            <pc:docMk/>
            <pc:sldMk cId="1443828378" sldId="291"/>
            <ac:spMk id="7" creationId="{3093B8B2-0650-4096-A147-16CDA083EFC9}"/>
          </ac:spMkLst>
        </pc:spChg>
        <pc:spChg chg="add mod">
          <ac:chgData name="Zhipei Yan" userId="a12b1dbe-d58f-460e-ad06-a8153aa572e5" providerId="ADAL" clId="{EA290138-B91E-442C-862B-F66022223672}" dt="2019-07-01T19:06:07.438" v="7784" actId="1076"/>
          <ac:spMkLst>
            <pc:docMk/>
            <pc:sldMk cId="1443828378" sldId="291"/>
            <ac:spMk id="8" creationId="{6784294D-9961-4BD2-892A-DB1D4E6CC7CB}"/>
          </ac:spMkLst>
        </pc:spChg>
        <pc:spChg chg="add del mod">
          <ac:chgData name="Zhipei Yan" userId="a12b1dbe-d58f-460e-ad06-a8153aa572e5" providerId="ADAL" clId="{EA290138-B91E-442C-862B-F66022223672}" dt="2019-06-28T12:52:52.823" v="5336" actId="478"/>
          <ac:spMkLst>
            <pc:docMk/>
            <pc:sldMk cId="1443828378" sldId="291"/>
            <ac:spMk id="10" creationId="{EC05FECD-E3EB-4C84-BEF6-5F5BB4FA981A}"/>
          </ac:spMkLst>
        </pc:spChg>
        <pc:picChg chg="add mod">
          <ac:chgData name="Zhipei Yan" userId="a12b1dbe-d58f-460e-ad06-a8153aa572e5" providerId="ADAL" clId="{EA290138-B91E-442C-862B-F66022223672}" dt="2019-06-28T11:15:54.435" v="4126" actId="27614"/>
          <ac:picMkLst>
            <pc:docMk/>
            <pc:sldMk cId="1443828378" sldId="291"/>
            <ac:picMk id="5" creationId="{A66113C5-6C50-48BA-83DA-FB7F55D291AF}"/>
          </ac:picMkLst>
        </pc:picChg>
      </pc:sldChg>
      <pc:sldChg chg="addSp delSp modSp add">
        <pc:chgData name="Zhipei Yan" userId="a12b1dbe-d58f-460e-ad06-a8153aa572e5" providerId="ADAL" clId="{EA290138-B91E-442C-862B-F66022223672}" dt="2019-06-28T11:19:39.725" v="4183" actId="962"/>
        <pc:sldMkLst>
          <pc:docMk/>
          <pc:sldMk cId="1144322735" sldId="292"/>
        </pc:sldMkLst>
        <pc:spChg chg="mod">
          <ac:chgData name="Zhipei Yan" userId="a12b1dbe-d58f-460e-ad06-a8153aa572e5" providerId="ADAL" clId="{EA290138-B91E-442C-862B-F66022223672}" dt="2019-06-28T11:19:37.875" v="4181" actId="20577"/>
          <ac:spMkLst>
            <pc:docMk/>
            <pc:sldMk cId="1144322735" sldId="292"/>
            <ac:spMk id="2" creationId="{BEB1FA6A-DC59-40FE-BF22-5F0AB4568C2A}"/>
          </ac:spMkLst>
        </pc:spChg>
        <pc:spChg chg="del">
          <ac:chgData name="Zhipei Yan" userId="a12b1dbe-d58f-460e-ad06-a8153aa572e5" providerId="ADAL" clId="{EA290138-B91E-442C-862B-F66022223672}" dt="2019-06-28T11:19:30.971" v="4173"/>
          <ac:spMkLst>
            <pc:docMk/>
            <pc:sldMk cId="1144322735" sldId="292"/>
            <ac:spMk id="3" creationId="{D27ED668-929C-44E3-9D56-813919403688}"/>
          </ac:spMkLst>
        </pc:spChg>
        <pc:picChg chg="add mod">
          <ac:chgData name="Zhipei Yan" userId="a12b1dbe-d58f-460e-ad06-a8153aa572e5" providerId="ADAL" clId="{EA290138-B91E-442C-862B-F66022223672}" dt="2019-06-28T11:19:39.725" v="4183" actId="962"/>
          <ac:picMkLst>
            <pc:docMk/>
            <pc:sldMk cId="1144322735" sldId="292"/>
            <ac:picMk id="5" creationId="{93C9A5E3-BA7A-4B87-A2A7-B3CCF1A795B6}"/>
          </ac:picMkLst>
        </pc:picChg>
      </pc:sldChg>
      <pc:sldChg chg="addSp delSp modSp add">
        <pc:chgData name="Zhipei Yan" userId="a12b1dbe-d58f-460e-ad06-a8153aa572e5" providerId="ADAL" clId="{EA290138-B91E-442C-862B-F66022223672}" dt="2019-06-28T11:57:39.601" v="4186"/>
        <pc:sldMkLst>
          <pc:docMk/>
          <pc:sldMk cId="1474259305" sldId="293"/>
        </pc:sldMkLst>
        <pc:spChg chg="mod">
          <ac:chgData name="Zhipei Yan" userId="a12b1dbe-d58f-460e-ad06-a8153aa572e5" providerId="ADAL" clId="{EA290138-B91E-442C-862B-F66022223672}" dt="2019-06-28T11:19:57.879" v="4185"/>
          <ac:spMkLst>
            <pc:docMk/>
            <pc:sldMk cId="1474259305" sldId="293"/>
            <ac:spMk id="2" creationId="{4A3F0A5E-FC95-42C8-8ED9-DE06D0F423FC}"/>
          </ac:spMkLst>
        </pc:spChg>
        <pc:spChg chg="del">
          <ac:chgData name="Zhipei Yan" userId="a12b1dbe-d58f-460e-ad06-a8153aa572e5" providerId="ADAL" clId="{EA290138-B91E-442C-862B-F66022223672}" dt="2019-06-28T11:57:39.601" v="4186"/>
          <ac:spMkLst>
            <pc:docMk/>
            <pc:sldMk cId="1474259305" sldId="293"/>
            <ac:spMk id="3" creationId="{44BBE925-1423-4175-BF45-9980A6AEAADF}"/>
          </ac:spMkLst>
        </pc:spChg>
        <pc:picChg chg="add mod">
          <ac:chgData name="Zhipei Yan" userId="a12b1dbe-d58f-460e-ad06-a8153aa572e5" providerId="ADAL" clId="{EA290138-B91E-442C-862B-F66022223672}" dt="2019-06-28T11:57:39.601" v="4186"/>
          <ac:picMkLst>
            <pc:docMk/>
            <pc:sldMk cId="1474259305" sldId="293"/>
            <ac:picMk id="5" creationId="{3FDCFF95-5FCF-45C2-A10D-B346DADCC64D}"/>
          </ac:picMkLst>
        </pc:picChg>
      </pc:sldChg>
      <pc:sldChg chg="modSp add ord">
        <pc:chgData name="Zhipei Yan" userId="a12b1dbe-d58f-460e-ad06-a8153aa572e5" providerId="ADAL" clId="{EA290138-B91E-442C-862B-F66022223672}" dt="2019-07-02T19:04:45.781" v="8425"/>
        <pc:sldMkLst>
          <pc:docMk/>
          <pc:sldMk cId="4016491226" sldId="294"/>
        </pc:sldMkLst>
        <pc:spChg chg="mod">
          <ac:chgData name="Zhipei Yan" userId="a12b1dbe-d58f-460e-ad06-a8153aa572e5" providerId="ADAL" clId="{EA290138-B91E-442C-862B-F66022223672}" dt="2019-06-28T11:59:07.672" v="4229" actId="20577"/>
          <ac:spMkLst>
            <pc:docMk/>
            <pc:sldMk cId="4016491226" sldId="294"/>
            <ac:spMk id="2" creationId="{392903F2-BC2E-4BB5-9BAA-49433E271597}"/>
          </ac:spMkLst>
        </pc:spChg>
        <pc:spChg chg="mod">
          <ac:chgData name="Zhipei Yan" userId="a12b1dbe-d58f-460e-ad06-a8153aa572e5" providerId="ADAL" clId="{EA290138-B91E-442C-862B-F66022223672}" dt="2019-07-02T18:51:51.238" v="8369" actId="20577"/>
          <ac:spMkLst>
            <pc:docMk/>
            <pc:sldMk cId="4016491226" sldId="294"/>
            <ac:spMk id="3" creationId="{D249A7B7-9973-4459-BD2C-6173C0F13356}"/>
          </ac:spMkLst>
        </pc:spChg>
      </pc:sldChg>
      <pc:sldChg chg="addSp delSp modSp add">
        <pc:chgData name="Zhipei Yan" userId="a12b1dbe-d58f-460e-ad06-a8153aa572e5" providerId="ADAL" clId="{EA290138-B91E-442C-862B-F66022223672}" dt="2019-07-01T18:54:10.409" v="7490" actId="403"/>
        <pc:sldMkLst>
          <pc:docMk/>
          <pc:sldMk cId="1883330303" sldId="296"/>
        </pc:sldMkLst>
        <pc:spChg chg="mod">
          <ac:chgData name="Zhipei Yan" userId="a12b1dbe-d58f-460e-ad06-a8153aa572e5" providerId="ADAL" clId="{EA290138-B91E-442C-862B-F66022223672}" dt="2019-06-28T12:25:02.493" v="4699" actId="20577"/>
          <ac:spMkLst>
            <pc:docMk/>
            <pc:sldMk cId="1883330303" sldId="296"/>
            <ac:spMk id="2" creationId="{6098DCC0-B702-4436-BC2C-FCBA0B8F270D}"/>
          </ac:spMkLst>
        </pc:spChg>
        <pc:spChg chg="mod">
          <ac:chgData name="Zhipei Yan" userId="a12b1dbe-d58f-460e-ad06-a8153aa572e5" providerId="ADAL" clId="{EA290138-B91E-442C-862B-F66022223672}" dt="2019-07-01T18:47:09.700" v="7293" actId="5793"/>
          <ac:spMkLst>
            <pc:docMk/>
            <pc:sldMk cId="1883330303" sldId="296"/>
            <ac:spMk id="3" creationId="{C6378CA7-30BA-46C9-B44C-3C11DAB0A935}"/>
          </ac:spMkLst>
        </pc:spChg>
        <pc:spChg chg="del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6" creationId="{C63F6DD9-6CBB-45DE-9656-498527DDAF0D}"/>
          </ac:spMkLst>
        </pc:spChg>
        <pc:spChg chg="del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7" creationId="{8B9257E6-D83B-427A-9FBD-8B9431135F7F}"/>
          </ac:spMkLst>
        </pc:spChg>
        <pc:spChg chg="del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8" creationId="{514A0106-AF15-45A5-B389-9989C6E4DA70}"/>
          </ac:spMkLst>
        </pc:spChg>
        <pc:spChg chg="del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10" creationId="{B653DD42-5401-4DE9-9890-7ADCBCA88709}"/>
          </ac:spMkLst>
        </pc:spChg>
        <pc:spChg chg="del">
          <ac:chgData name="Zhipei Yan" userId="a12b1dbe-d58f-460e-ad06-a8153aa572e5" providerId="ADAL" clId="{EA290138-B91E-442C-862B-F66022223672}" dt="2019-06-28T12:29:26.649" v="4769" actId="478"/>
          <ac:spMkLst>
            <pc:docMk/>
            <pc:sldMk cId="1883330303" sldId="296"/>
            <ac:spMk id="16" creationId="{0EAE0472-E9F4-4E52-BAEB-6D6DE83A5A37}"/>
          </ac:spMkLst>
        </pc:spChg>
        <pc:spChg chg="add mod">
          <ac:chgData name="Zhipei Yan" userId="a12b1dbe-d58f-460e-ad06-a8153aa572e5" providerId="ADAL" clId="{EA290138-B91E-442C-862B-F66022223672}" dt="2019-07-01T18:53:23.962" v="7454" actId="1076"/>
          <ac:spMkLst>
            <pc:docMk/>
            <pc:sldMk cId="1883330303" sldId="296"/>
            <ac:spMk id="16" creationId="{C25091E0-160C-46F8-A815-C1DD351EEEE2}"/>
          </ac:spMkLst>
        </pc:spChg>
        <pc:spChg chg="del">
          <ac:chgData name="Zhipei Yan" userId="a12b1dbe-d58f-460e-ad06-a8153aa572e5" providerId="ADAL" clId="{EA290138-B91E-442C-862B-F66022223672}" dt="2019-06-28T12:29:29.740" v="4770" actId="478"/>
          <ac:spMkLst>
            <pc:docMk/>
            <pc:sldMk cId="1883330303" sldId="296"/>
            <ac:spMk id="17" creationId="{00EC760A-A74E-4600-9B2F-21955943A2DB}"/>
          </ac:spMkLst>
        </pc:spChg>
        <pc:spChg chg="add mod">
          <ac:chgData name="Zhipei Yan" userId="a12b1dbe-d58f-460e-ad06-a8153aa572e5" providerId="ADAL" clId="{EA290138-B91E-442C-862B-F66022223672}" dt="2019-07-01T18:54:05.782" v="7487" actId="403"/>
          <ac:spMkLst>
            <pc:docMk/>
            <pc:sldMk cId="1883330303" sldId="296"/>
            <ac:spMk id="17" creationId="{E12E08FF-8D25-4836-81D3-44A0628302F5}"/>
          </ac:spMkLst>
        </pc:spChg>
        <pc:spChg chg="del">
          <ac:chgData name="Zhipei Yan" userId="a12b1dbe-d58f-460e-ad06-a8153aa572e5" providerId="ADAL" clId="{EA290138-B91E-442C-862B-F66022223672}" dt="2019-06-28T12:29:23.925" v="4768" actId="478"/>
          <ac:spMkLst>
            <pc:docMk/>
            <pc:sldMk cId="1883330303" sldId="296"/>
            <ac:spMk id="18" creationId="{ACA7CA72-5BDB-4121-9047-B6D9A906E14C}"/>
          </ac:spMkLst>
        </pc:spChg>
        <pc:spChg chg="add">
          <ac:chgData name="Zhipei Yan" userId="a12b1dbe-d58f-460e-ad06-a8153aa572e5" providerId="ADAL" clId="{EA290138-B91E-442C-862B-F66022223672}" dt="2019-07-01T18:49:48.789" v="7389"/>
          <ac:spMkLst>
            <pc:docMk/>
            <pc:sldMk cId="1883330303" sldId="296"/>
            <ac:spMk id="18" creationId="{CC7991AB-FD98-4C00-96B8-32DF278BE2C7}"/>
          </ac:spMkLst>
        </pc:spChg>
        <pc:spChg chg="add del mod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19" creationId="{A6C9DA72-AC7B-4423-A857-2C0E6566B390}"/>
          </ac:spMkLst>
        </pc:spChg>
        <pc:spChg chg="add del mod">
          <ac:chgData name="Zhipei Yan" userId="a12b1dbe-d58f-460e-ad06-a8153aa572e5" providerId="ADAL" clId="{EA290138-B91E-442C-862B-F66022223672}" dt="2019-07-01T18:49:47.947" v="7388" actId="478"/>
          <ac:spMkLst>
            <pc:docMk/>
            <pc:sldMk cId="1883330303" sldId="296"/>
            <ac:spMk id="20" creationId="{6E06BA93-8CCD-466A-A9B9-578FB3A51944}"/>
          </ac:spMkLst>
        </pc:spChg>
        <pc:spChg chg="add">
          <ac:chgData name="Zhipei Yan" userId="a12b1dbe-d58f-460e-ad06-a8153aa572e5" providerId="ADAL" clId="{EA290138-B91E-442C-862B-F66022223672}" dt="2019-07-01T18:49:48.789" v="7389"/>
          <ac:spMkLst>
            <pc:docMk/>
            <pc:sldMk cId="1883330303" sldId="296"/>
            <ac:spMk id="21" creationId="{70DD4291-1B4D-4640-9DAA-A26EC7933CE5}"/>
          </ac:spMkLst>
        </pc:spChg>
        <pc:spChg chg="add">
          <ac:chgData name="Zhipei Yan" userId="a12b1dbe-d58f-460e-ad06-a8153aa572e5" providerId="ADAL" clId="{EA290138-B91E-442C-862B-F66022223672}" dt="2019-07-01T18:49:48.789" v="7389"/>
          <ac:spMkLst>
            <pc:docMk/>
            <pc:sldMk cId="1883330303" sldId="296"/>
            <ac:spMk id="22" creationId="{F9DBC002-ED52-43ED-81A4-89714C4A2335}"/>
          </ac:spMkLst>
        </pc:spChg>
        <pc:spChg chg="add">
          <ac:chgData name="Zhipei Yan" userId="a12b1dbe-d58f-460e-ad06-a8153aa572e5" providerId="ADAL" clId="{EA290138-B91E-442C-862B-F66022223672}" dt="2019-07-01T18:49:48.789" v="7389"/>
          <ac:spMkLst>
            <pc:docMk/>
            <pc:sldMk cId="1883330303" sldId="296"/>
            <ac:spMk id="23" creationId="{350C6085-0180-4B3D-A2DA-A1BC98E0A973}"/>
          </ac:spMkLst>
        </pc:spChg>
        <pc:spChg chg="add del">
          <ac:chgData name="Zhipei Yan" userId="a12b1dbe-d58f-460e-ad06-a8153aa572e5" providerId="ADAL" clId="{EA290138-B91E-442C-862B-F66022223672}" dt="2019-07-01T18:53:58.290" v="7483" actId="478"/>
          <ac:spMkLst>
            <pc:docMk/>
            <pc:sldMk cId="1883330303" sldId="296"/>
            <ac:spMk id="34" creationId="{5F056B2E-2270-42B6-B551-A28F6F4384CC}"/>
          </ac:spMkLst>
        </pc:spChg>
        <pc:spChg chg="add del">
          <ac:chgData name="Zhipei Yan" userId="a12b1dbe-d58f-460e-ad06-a8153aa572e5" providerId="ADAL" clId="{EA290138-B91E-442C-862B-F66022223672}" dt="2019-07-01T18:54:00.849" v="7484" actId="478"/>
          <ac:spMkLst>
            <pc:docMk/>
            <pc:sldMk cId="1883330303" sldId="296"/>
            <ac:spMk id="35" creationId="{4BF42A93-3572-4884-9AE6-A57E756A9ACE}"/>
          </ac:spMkLst>
        </pc:spChg>
        <pc:spChg chg="add mod">
          <ac:chgData name="Zhipei Yan" userId="a12b1dbe-d58f-460e-ad06-a8153aa572e5" providerId="ADAL" clId="{EA290138-B91E-442C-862B-F66022223672}" dt="2019-07-01T18:54:10.409" v="7490" actId="403"/>
          <ac:spMkLst>
            <pc:docMk/>
            <pc:sldMk cId="1883330303" sldId="296"/>
            <ac:spMk id="36" creationId="{59C0FCBB-BE4B-4B7C-AC2F-182AF5FA093D}"/>
          </ac:spMkLst>
        </pc:spChg>
        <pc:grpChg chg="add mod">
          <ac:chgData name="Zhipei Yan" userId="a12b1dbe-d58f-460e-ad06-a8153aa572e5" providerId="ADAL" clId="{EA290138-B91E-442C-862B-F66022223672}" dt="2019-07-01T18:52:34.310" v="7441" actId="1076"/>
          <ac:grpSpMkLst>
            <pc:docMk/>
            <pc:sldMk cId="1883330303" sldId="296"/>
            <ac:grpSpMk id="24" creationId="{71232A83-7C8D-4EA1-AF2B-6E3570584628}"/>
          </ac:grpSpMkLst>
        </pc:grp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4" creationId="{3043625B-0566-44A8-96FD-F8927407F4F7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5" creationId="{E615D58A-3850-4779-BDDA-975BFA3BDFED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9" creationId="{AA7044F4-A4E3-4B12-8747-11E9560F6807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11" creationId="{F56EF425-8267-4AD6-9F0B-97A28A869BA2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12" creationId="{1292594F-6025-4994-8798-5486D39ECAD8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13" creationId="{629BAADD-FA3B-414A-8F6C-DF736BFDC8FC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14" creationId="{E17C6CB5-3106-4200-BAB4-DACD167C1006}"/>
          </ac:cxnSpMkLst>
        </pc:cxnChg>
        <pc:cxnChg chg="del">
          <ac:chgData name="Zhipei Yan" userId="a12b1dbe-d58f-460e-ad06-a8153aa572e5" providerId="ADAL" clId="{EA290138-B91E-442C-862B-F66022223672}" dt="2019-07-01T18:49:47.947" v="7388" actId="478"/>
          <ac:cxnSpMkLst>
            <pc:docMk/>
            <pc:sldMk cId="1883330303" sldId="296"/>
            <ac:cxnSpMk id="15" creationId="{56DA9730-B02D-4B86-BF48-8290C225ED73}"/>
          </ac:cxnSpMkLst>
        </pc:cxnChg>
      </pc:sldChg>
      <pc:sldChg chg="addSp delSp modSp add ord">
        <pc:chgData name="Zhipei Yan" userId="a12b1dbe-d58f-460e-ad06-a8153aa572e5" providerId="ADAL" clId="{EA290138-B91E-442C-862B-F66022223672}" dt="2019-07-01T18:55:04.494" v="7502"/>
        <pc:sldMkLst>
          <pc:docMk/>
          <pc:sldMk cId="3604860932" sldId="297"/>
        </pc:sldMkLst>
        <pc:spChg chg="del">
          <ac:chgData name="Zhipei Yan" userId="a12b1dbe-d58f-460e-ad06-a8153aa572e5" providerId="ADAL" clId="{EA290138-B91E-442C-862B-F66022223672}" dt="2019-06-28T12:45:16.559" v="5181" actId="478"/>
          <ac:spMkLst>
            <pc:docMk/>
            <pc:sldMk cId="3604860932" sldId="297"/>
            <ac:spMk id="16" creationId="{E335A3DB-F989-41FF-AA22-1A9B6D0DC3CF}"/>
          </ac:spMkLst>
        </pc:spChg>
        <pc:spChg chg="del">
          <ac:chgData name="Zhipei Yan" userId="a12b1dbe-d58f-460e-ad06-a8153aa572e5" providerId="ADAL" clId="{EA290138-B91E-442C-862B-F66022223672}" dt="2019-06-28T12:45:23.712" v="5182" actId="478"/>
          <ac:spMkLst>
            <pc:docMk/>
            <pc:sldMk cId="3604860932" sldId="297"/>
            <ac:spMk id="17" creationId="{D3533332-3033-4345-B2D8-335AFF1F66D5}"/>
          </ac:spMkLst>
        </pc:spChg>
        <pc:spChg chg="del">
          <ac:chgData name="Zhipei Yan" userId="a12b1dbe-d58f-460e-ad06-a8153aa572e5" providerId="ADAL" clId="{EA290138-B91E-442C-862B-F66022223672}" dt="2019-06-28T12:45:10.622" v="5180" actId="478"/>
          <ac:spMkLst>
            <pc:docMk/>
            <pc:sldMk cId="3604860932" sldId="297"/>
            <ac:spMk id="18" creationId="{15F6D847-44EE-447C-A280-3C4B258D098C}"/>
          </ac:spMkLst>
        </pc:spChg>
        <pc:spChg chg="add mod">
          <ac:chgData name="Zhipei Yan" userId="a12b1dbe-d58f-460e-ad06-a8153aa572e5" providerId="ADAL" clId="{EA290138-B91E-442C-862B-F66022223672}" dt="2019-07-01T18:55:04.494" v="7502"/>
          <ac:spMkLst>
            <pc:docMk/>
            <pc:sldMk cId="3604860932" sldId="297"/>
            <ac:spMk id="19" creationId="{F54A5032-9436-4DB8-99E8-0752583E7022}"/>
          </ac:spMkLst>
        </pc:spChg>
        <pc:spChg chg="del mod">
          <ac:chgData name="Zhipei Yan" userId="a12b1dbe-d58f-460e-ad06-a8153aa572e5" providerId="ADAL" clId="{EA290138-B91E-442C-862B-F66022223672}" dt="2019-06-28T12:45:27.960" v="5185"/>
          <ac:spMkLst>
            <pc:docMk/>
            <pc:sldMk cId="3604860932" sldId="297"/>
            <ac:spMk id="20" creationId="{8D38AF10-0DE4-4D88-A11F-624813D55D51}"/>
          </ac:spMkLst>
        </pc:spChg>
        <pc:spChg chg="del">
          <ac:chgData name="Zhipei Yan" userId="a12b1dbe-d58f-460e-ad06-a8153aa572e5" providerId="ADAL" clId="{EA290138-B91E-442C-862B-F66022223672}" dt="2019-06-28T12:46:33.075" v="5236" actId="478"/>
          <ac:spMkLst>
            <pc:docMk/>
            <pc:sldMk cId="3604860932" sldId="297"/>
            <ac:spMk id="21" creationId="{01D1E2CC-0D02-4419-8C59-0D7F45DC4F90}"/>
          </ac:spMkLst>
        </pc:spChg>
      </pc:sldChg>
      <pc:sldChg chg="modSp add">
        <pc:chgData name="Zhipei Yan" userId="a12b1dbe-d58f-460e-ad06-a8153aa572e5" providerId="ADAL" clId="{EA290138-B91E-442C-862B-F66022223672}" dt="2019-07-01T19:06:25.610" v="7788" actId="14"/>
        <pc:sldMkLst>
          <pc:docMk/>
          <pc:sldMk cId="3237020121" sldId="298"/>
        </pc:sldMkLst>
        <pc:spChg chg="mod">
          <ac:chgData name="Zhipei Yan" userId="a12b1dbe-d58f-460e-ad06-a8153aa572e5" providerId="ADAL" clId="{EA290138-B91E-442C-862B-F66022223672}" dt="2019-06-28T12:54:15.921" v="5348" actId="20577"/>
          <ac:spMkLst>
            <pc:docMk/>
            <pc:sldMk cId="3237020121" sldId="298"/>
            <ac:spMk id="2" creationId="{8B44EC01-46B5-4BE4-8B3C-64F563DB411B}"/>
          </ac:spMkLst>
        </pc:spChg>
        <pc:spChg chg="mod">
          <ac:chgData name="Zhipei Yan" userId="a12b1dbe-d58f-460e-ad06-a8153aa572e5" providerId="ADAL" clId="{EA290138-B91E-442C-862B-F66022223672}" dt="2019-07-01T19:06:25.610" v="7788" actId="14"/>
          <ac:spMkLst>
            <pc:docMk/>
            <pc:sldMk cId="3237020121" sldId="298"/>
            <ac:spMk id="3" creationId="{1D8BFBA0-B75F-49A6-A568-BFE17FF06EC1}"/>
          </ac:spMkLst>
        </pc:spChg>
      </pc:sldChg>
      <pc:sldChg chg="modSp add">
        <pc:chgData name="Zhipei Yan" userId="a12b1dbe-d58f-460e-ad06-a8153aa572e5" providerId="ADAL" clId="{EA290138-B91E-442C-862B-F66022223672}" dt="2019-07-02T19:03:42.664" v="8400" actId="14"/>
        <pc:sldMkLst>
          <pc:docMk/>
          <pc:sldMk cId="3332149105" sldId="299"/>
        </pc:sldMkLst>
        <pc:spChg chg="mod">
          <ac:chgData name="Zhipei Yan" userId="a12b1dbe-d58f-460e-ad06-a8153aa572e5" providerId="ADAL" clId="{EA290138-B91E-442C-862B-F66022223672}" dt="2019-06-28T12:59:32.683" v="5630" actId="20577"/>
          <ac:spMkLst>
            <pc:docMk/>
            <pc:sldMk cId="3332149105" sldId="299"/>
            <ac:spMk id="2" creationId="{A2155553-08B0-4006-A470-BEC61AB7550B}"/>
          </ac:spMkLst>
        </pc:spChg>
        <pc:spChg chg="mod">
          <ac:chgData name="Zhipei Yan" userId="a12b1dbe-d58f-460e-ad06-a8153aa572e5" providerId="ADAL" clId="{EA290138-B91E-442C-862B-F66022223672}" dt="2019-07-02T19:03:42.664" v="8400" actId="14"/>
          <ac:spMkLst>
            <pc:docMk/>
            <pc:sldMk cId="3332149105" sldId="299"/>
            <ac:spMk id="3" creationId="{B302F692-CB8C-4C78-9FE2-21D5C1D20B2A}"/>
          </ac:spMkLst>
        </pc:spChg>
      </pc:sldChg>
      <pc:sldChg chg="addSp delSp modSp add ord">
        <pc:chgData name="Zhipei Yan" userId="a12b1dbe-d58f-460e-ad06-a8153aa572e5" providerId="ADAL" clId="{EA290138-B91E-442C-862B-F66022223672}" dt="2019-07-02T18:14:04.724" v="7955" actId="20577"/>
        <pc:sldMkLst>
          <pc:docMk/>
          <pc:sldMk cId="2689666469" sldId="303"/>
        </pc:sldMkLst>
        <pc:spChg chg="mod">
          <ac:chgData name="Zhipei Yan" userId="a12b1dbe-d58f-460e-ad06-a8153aa572e5" providerId="ADAL" clId="{EA290138-B91E-442C-862B-F66022223672}" dt="2019-07-02T18:14:04.724" v="7955" actId="20577"/>
          <ac:spMkLst>
            <pc:docMk/>
            <pc:sldMk cId="2689666469" sldId="303"/>
            <ac:spMk id="2" creationId="{A4A88CF4-DFF3-40DE-8CC6-7AC8C56D5D00}"/>
          </ac:spMkLst>
        </pc:spChg>
        <pc:spChg chg="add mod">
          <ac:chgData name="Zhipei Yan" userId="a12b1dbe-d58f-460e-ad06-a8153aa572e5" providerId="ADAL" clId="{EA290138-B91E-442C-862B-F66022223672}" dt="2019-07-01T18:40:26.847" v="6959" actId="1076"/>
          <ac:spMkLst>
            <pc:docMk/>
            <pc:sldMk cId="2689666469" sldId="303"/>
            <ac:spMk id="4" creationId="{3AD8B054-A468-4831-BFD2-42BB257FF79F}"/>
          </ac:spMkLst>
        </pc:spChg>
        <pc:spChg chg="add mod">
          <ac:chgData name="Zhipei Yan" userId="a12b1dbe-d58f-460e-ad06-a8153aa572e5" providerId="ADAL" clId="{EA290138-B91E-442C-862B-F66022223672}" dt="2019-07-01T18:40:37.504" v="6963" actId="1076"/>
          <ac:spMkLst>
            <pc:docMk/>
            <pc:sldMk cId="2689666469" sldId="303"/>
            <ac:spMk id="5" creationId="{B4B16847-CF56-4864-8444-E2CC1051B276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15" creationId="{FC32C33B-915D-4661-B858-E4EF26A20BA6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17" creationId="{194A8B83-BE8D-49C0-8149-A504B94F74B7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18" creationId="{438CDF2F-CF35-418D-BFD3-8BD83878E489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19" creationId="{DA9B2F88-47B6-48FB-9757-67BC231B748B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20" creationId="{E6B0FD8D-FB80-4D7F-B9DA-4A143596FE2E}"/>
          </ac:spMkLst>
        </pc:spChg>
        <pc:spChg chg="del">
          <ac:chgData name="Zhipei Yan" userId="a12b1dbe-d58f-460e-ad06-a8153aa572e5" providerId="ADAL" clId="{EA290138-B91E-442C-862B-F66022223672}" dt="2019-06-29T00:16:56.425" v="6480" actId="478"/>
          <ac:spMkLst>
            <pc:docMk/>
            <pc:sldMk cId="2689666469" sldId="303"/>
            <ac:spMk id="21" creationId="{71CA27A3-6FF6-48C0-9103-31B80D1C7371}"/>
          </ac:spMkLst>
        </pc:spChg>
        <pc:spChg chg="add mod">
          <ac:chgData name="Zhipei Yan" userId="a12b1dbe-d58f-460e-ad06-a8153aa572e5" providerId="ADAL" clId="{EA290138-B91E-442C-862B-F66022223672}" dt="2019-07-01T18:40:29.477" v="6960" actId="1076"/>
          <ac:spMkLst>
            <pc:docMk/>
            <pc:sldMk cId="2689666469" sldId="303"/>
            <ac:spMk id="21" creationId="{8F8FBAAA-8C07-4A21-82D0-6C108CC831C9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22" creationId="{97531862-8335-41AE-9634-128015C39773}"/>
          </ac:spMkLst>
        </pc:spChg>
        <pc:spChg chg="del mod">
          <ac:chgData name="Zhipei Yan" userId="a12b1dbe-d58f-460e-ad06-a8153aa572e5" providerId="ADAL" clId="{EA290138-B91E-442C-862B-F66022223672}" dt="2019-07-01T17:42:31.419" v="6513" actId="478"/>
          <ac:spMkLst>
            <pc:docMk/>
            <pc:sldMk cId="2689666469" sldId="303"/>
            <ac:spMk id="23" creationId="{2CC22AFA-D4E9-4D4A-90EB-ADBC56D8F917}"/>
          </ac:spMkLst>
        </pc:spChg>
        <pc:spChg chg="add mod">
          <ac:chgData name="Zhipei Yan" userId="a12b1dbe-d58f-460e-ad06-a8153aa572e5" providerId="ADAL" clId="{EA290138-B91E-442C-862B-F66022223672}" dt="2019-07-01T18:40:33.283" v="6961" actId="1076"/>
          <ac:spMkLst>
            <pc:docMk/>
            <pc:sldMk cId="2689666469" sldId="303"/>
            <ac:spMk id="24" creationId="{1EE9331A-9733-4F1B-803A-EC5797E4EAF7}"/>
          </ac:spMkLst>
        </pc:spChg>
        <pc:spChg chg="add mod">
          <ac:chgData name="Zhipei Yan" userId="a12b1dbe-d58f-460e-ad06-a8153aa572e5" providerId="ADAL" clId="{EA290138-B91E-442C-862B-F66022223672}" dt="2019-07-01T18:40:35.367" v="6962" actId="1076"/>
          <ac:spMkLst>
            <pc:docMk/>
            <pc:sldMk cId="2689666469" sldId="303"/>
            <ac:spMk id="25" creationId="{99A95318-B22F-4609-9FB2-0BEFA5181CDE}"/>
          </ac:spMkLst>
        </pc:spChg>
        <pc:spChg chg="add mod">
          <ac:chgData name="Zhipei Yan" userId="a12b1dbe-d58f-460e-ad06-a8153aa572e5" providerId="ADAL" clId="{EA290138-B91E-442C-862B-F66022223672}" dt="2019-07-01T18:40:39.304" v="6964" actId="1076"/>
          <ac:spMkLst>
            <pc:docMk/>
            <pc:sldMk cId="2689666469" sldId="303"/>
            <ac:spMk id="26" creationId="{265061B1-141F-4BB4-96C7-E6D4FC3E65D5}"/>
          </ac:spMkLst>
        </pc:spChg>
        <pc:spChg chg="add mod">
          <ac:chgData name="Zhipei Yan" userId="a12b1dbe-d58f-460e-ad06-a8153aa572e5" providerId="ADAL" clId="{EA290138-B91E-442C-862B-F66022223672}" dt="2019-07-01T18:40:41.739" v="6965" actId="1076"/>
          <ac:spMkLst>
            <pc:docMk/>
            <pc:sldMk cId="2689666469" sldId="303"/>
            <ac:spMk id="27" creationId="{85394024-1EFB-422D-ADBF-B7B90527985D}"/>
          </ac:spMkLst>
        </pc:spChg>
        <pc:picChg chg="add mod">
          <ac:chgData name="Zhipei Yan" userId="a12b1dbe-d58f-460e-ad06-a8153aa572e5" providerId="ADAL" clId="{EA290138-B91E-442C-862B-F66022223672}" dt="2019-07-01T17:42:34.805" v="6515" actId="1076"/>
          <ac:picMkLst>
            <pc:docMk/>
            <pc:sldMk cId="2689666469" sldId="303"/>
            <ac:picMk id="3" creationId="{9A2101E4-CF28-462B-A48E-E733A644A7B0}"/>
          </ac:picMkLst>
        </pc:picChg>
        <pc:picChg chg="add del">
          <ac:chgData name="Zhipei Yan" userId="a12b1dbe-d58f-460e-ad06-a8153aa572e5" providerId="ADAL" clId="{EA290138-B91E-442C-862B-F66022223672}" dt="2019-07-01T17:45:29.675" v="6644" actId="478"/>
          <ac:picMkLst>
            <pc:docMk/>
            <pc:sldMk cId="2689666469" sldId="303"/>
            <ac:picMk id="7" creationId="{24AC3C1B-A6C7-4441-9E0C-90D0F8E92D1C}"/>
          </ac:picMkLst>
        </pc:pic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6" creationId="{DC6DD880-0998-46B4-A803-54D288F408FE}"/>
          </ac:cxnSpMkLst>
        </pc:cxn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8" creationId="{07A4FDB5-CA06-40C7-BA97-5FA719FFDAF5}"/>
          </ac:cxnSpMkLst>
        </pc:cxn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10" creationId="{DB4FCBF4-B310-419F-8A73-21E3867D2D43}"/>
          </ac:cxnSpMkLst>
        </pc:cxn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12" creationId="{32522F59-D991-4A80-9A4B-036D20EF69F2}"/>
          </ac:cxnSpMkLst>
        </pc:cxn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14" creationId="{183D60A4-A891-43A0-8E9F-689E08B1AE09}"/>
          </ac:cxnSpMkLst>
        </pc:cxnChg>
        <pc:cxnChg chg="del mod">
          <ac:chgData name="Zhipei Yan" userId="a12b1dbe-d58f-460e-ad06-a8153aa572e5" providerId="ADAL" clId="{EA290138-B91E-442C-862B-F66022223672}" dt="2019-07-01T17:42:31.419" v="6513" actId="478"/>
          <ac:cxnSpMkLst>
            <pc:docMk/>
            <pc:sldMk cId="2689666469" sldId="303"/>
            <ac:cxnSpMk id="16" creationId="{33F5FB5C-70FA-4D9E-A75E-F72DD9B765AF}"/>
          </ac:cxnSpMkLst>
        </pc:cxnChg>
      </pc:sldChg>
      <pc:sldChg chg="addSp delSp modSp add">
        <pc:chgData name="Zhipei Yan" userId="a12b1dbe-d58f-460e-ad06-a8153aa572e5" providerId="ADAL" clId="{EA290138-B91E-442C-862B-F66022223672}" dt="2019-07-02T18:15:28.426" v="7960"/>
        <pc:sldMkLst>
          <pc:docMk/>
          <pc:sldMk cId="3057935873" sldId="307"/>
        </pc:sldMkLst>
        <pc:spChg chg="mod">
          <ac:chgData name="Zhipei Yan" userId="a12b1dbe-d58f-460e-ad06-a8153aa572e5" providerId="ADAL" clId="{EA290138-B91E-442C-862B-F66022223672}" dt="2019-07-02T18:15:27.318" v="7958"/>
          <ac:spMkLst>
            <pc:docMk/>
            <pc:sldMk cId="3057935873" sldId="307"/>
            <ac:spMk id="2" creationId="{F454C413-F8DD-4B14-AB24-958FB9A654C3}"/>
          </ac:spMkLst>
        </pc:spChg>
        <pc:spChg chg="del">
          <ac:chgData name="Zhipei Yan" userId="a12b1dbe-d58f-460e-ad06-a8153aa572e5" providerId="ADAL" clId="{EA290138-B91E-442C-862B-F66022223672}" dt="2019-07-01T18:27:16.210" v="6757"/>
          <ac:spMkLst>
            <pc:docMk/>
            <pc:sldMk cId="3057935873" sldId="307"/>
            <ac:spMk id="3" creationId="{C4A3CC53-EE3F-48F3-9DEA-7AFF6558D7D3}"/>
          </ac:spMkLst>
        </pc:spChg>
        <pc:spChg chg="add mod">
          <ac:chgData name="Zhipei Yan" userId="a12b1dbe-d58f-460e-ad06-a8153aa572e5" providerId="ADAL" clId="{EA290138-B91E-442C-862B-F66022223672}" dt="2019-07-01T18:41:21.791" v="7006" actId="1076"/>
          <ac:spMkLst>
            <pc:docMk/>
            <pc:sldMk cId="3057935873" sldId="307"/>
            <ac:spMk id="6" creationId="{C5DC56D0-41AF-45B1-B51D-B7A7E4E496C0}"/>
          </ac:spMkLst>
        </pc:spChg>
        <pc:spChg chg="add del mod">
          <ac:chgData name="Zhipei Yan" userId="a12b1dbe-d58f-460e-ad06-a8153aa572e5" providerId="ADAL" clId="{EA290138-B91E-442C-862B-F66022223672}" dt="2019-07-02T18:15:28.426" v="7960"/>
          <ac:spMkLst>
            <pc:docMk/>
            <pc:sldMk cId="3057935873" sldId="307"/>
            <ac:spMk id="7" creationId="{5F6CBCA1-1565-4B71-8520-27B04E595407}"/>
          </ac:spMkLst>
        </pc:spChg>
        <pc:picChg chg="add del mod">
          <ac:chgData name="Zhipei Yan" userId="a12b1dbe-d58f-460e-ad06-a8153aa572e5" providerId="ADAL" clId="{EA290138-B91E-442C-862B-F66022223672}" dt="2019-07-01T18:27:15.502" v="6756"/>
          <ac:picMkLst>
            <pc:docMk/>
            <pc:sldMk cId="3057935873" sldId="307"/>
            <ac:picMk id="4" creationId="{10D79000-D838-4113-91DB-EB80C19E2DB4}"/>
          </ac:picMkLst>
        </pc:picChg>
        <pc:picChg chg="add mod">
          <ac:chgData name="Zhipei Yan" userId="a12b1dbe-d58f-460e-ad06-a8153aa572e5" providerId="ADAL" clId="{EA290138-B91E-442C-862B-F66022223672}" dt="2019-07-01T18:27:19.949" v="6759" actId="1076"/>
          <ac:picMkLst>
            <pc:docMk/>
            <pc:sldMk cId="3057935873" sldId="307"/>
            <ac:picMk id="5" creationId="{12E7E9B6-788B-4C75-979C-76D4E5238FA4}"/>
          </ac:picMkLst>
        </pc:picChg>
      </pc:sldChg>
      <pc:sldChg chg="addSp delSp modSp add">
        <pc:chgData name="Zhipei Yan" userId="a12b1dbe-d58f-460e-ad06-a8153aa572e5" providerId="ADAL" clId="{EA290138-B91E-442C-862B-F66022223672}" dt="2019-07-02T18:13:13.353" v="7924" actId="20577"/>
        <pc:sldMkLst>
          <pc:docMk/>
          <pc:sldMk cId="2678258175" sldId="309"/>
        </pc:sldMkLst>
        <pc:spChg chg="mod">
          <ac:chgData name="Zhipei Yan" userId="a12b1dbe-d58f-460e-ad06-a8153aa572e5" providerId="ADAL" clId="{EA290138-B91E-442C-862B-F66022223672}" dt="2019-07-02T18:13:13.353" v="7924" actId="20577"/>
          <ac:spMkLst>
            <pc:docMk/>
            <pc:sldMk cId="2678258175" sldId="309"/>
            <ac:spMk id="2" creationId="{A4A88CF4-DFF3-40DE-8CC6-7AC8C56D5D00}"/>
          </ac:spMkLst>
        </pc:spChg>
        <pc:spChg chg="mod">
          <ac:chgData name="Zhipei Yan" userId="a12b1dbe-d58f-460e-ad06-a8153aa572e5" providerId="ADAL" clId="{EA290138-B91E-442C-862B-F66022223672}" dt="2019-07-01T18:42:02.066" v="7058" actId="1076"/>
          <ac:spMkLst>
            <pc:docMk/>
            <pc:sldMk cId="2678258175" sldId="309"/>
            <ac:spMk id="5" creationId="{B4B16847-CF56-4864-8444-E2CC1051B276}"/>
          </ac:spMkLst>
        </pc:spChg>
        <pc:spChg chg="add del mod">
          <ac:chgData name="Zhipei Yan" userId="a12b1dbe-d58f-460e-ad06-a8153aa572e5" providerId="ADAL" clId="{EA290138-B91E-442C-862B-F66022223672}" dt="2019-07-02T18:13:07.506" v="7908" actId="478"/>
          <ac:spMkLst>
            <pc:docMk/>
            <pc:sldMk cId="2678258175" sldId="309"/>
            <ac:spMk id="6" creationId="{A3D3EB2E-400C-42C3-AA72-392BF35F81F2}"/>
          </ac:spMkLst>
        </pc:spChg>
        <pc:picChg chg="add del">
          <ac:chgData name="Zhipei Yan" userId="a12b1dbe-d58f-460e-ad06-a8153aa572e5" providerId="ADAL" clId="{EA290138-B91E-442C-862B-F66022223672}" dt="2019-07-01T18:31:39.855" v="6803"/>
          <ac:picMkLst>
            <pc:docMk/>
            <pc:sldMk cId="2678258175" sldId="309"/>
            <ac:picMk id="3" creationId="{466ED9BD-9BC7-4F7E-A622-8E3C16C2C0E0}"/>
          </ac:picMkLst>
        </pc:picChg>
        <pc:picChg chg="add mod">
          <ac:chgData name="Zhipei Yan" userId="a12b1dbe-d58f-460e-ad06-a8153aa572e5" providerId="ADAL" clId="{EA290138-B91E-442C-862B-F66022223672}" dt="2019-07-01T18:31:43.589" v="6806" actId="1076"/>
          <ac:picMkLst>
            <pc:docMk/>
            <pc:sldMk cId="2678258175" sldId="309"/>
            <ac:picMk id="4" creationId="{27D74289-2E48-42CC-BF5D-8110D90F853B}"/>
          </ac:picMkLst>
        </pc:picChg>
        <pc:picChg chg="del">
          <ac:chgData name="Zhipei Yan" userId="a12b1dbe-d58f-460e-ad06-a8153aa572e5" providerId="ADAL" clId="{EA290138-B91E-442C-862B-F66022223672}" dt="2019-07-01T18:31:40.900" v="6804" actId="478"/>
          <ac:picMkLst>
            <pc:docMk/>
            <pc:sldMk cId="2678258175" sldId="309"/>
            <ac:picMk id="10" creationId="{990B0E51-5F6F-438A-94E8-F516048BF8B0}"/>
          </ac:picMkLst>
        </pc:picChg>
      </pc:sldChg>
      <pc:sldChg chg="addSp delSp modSp add">
        <pc:chgData name="Zhipei Yan" userId="a12b1dbe-d58f-460e-ad06-a8153aa572e5" providerId="ADAL" clId="{EA290138-B91E-442C-862B-F66022223672}" dt="2019-07-02T18:13:49.193" v="7938" actId="1076"/>
        <pc:sldMkLst>
          <pc:docMk/>
          <pc:sldMk cId="437730873" sldId="313"/>
        </pc:sldMkLst>
        <pc:spChg chg="mod">
          <ac:chgData name="Zhipei Yan" userId="a12b1dbe-d58f-460e-ad06-a8153aa572e5" providerId="ADAL" clId="{EA290138-B91E-442C-862B-F66022223672}" dt="2019-07-02T18:12:54.245" v="7907" actId="20577"/>
          <ac:spMkLst>
            <pc:docMk/>
            <pc:sldMk cId="437730873" sldId="313"/>
            <ac:spMk id="2" creationId="{C7DDF833-179B-4094-9381-9C930F8D5374}"/>
          </ac:spMkLst>
        </pc:spChg>
        <pc:spChg chg="del mod">
          <ac:chgData name="Zhipei Yan" userId="a12b1dbe-d58f-460e-ad06-a8153aa572e5" providerId="ADAL" clId="{EA290138-B91E-442C-862B-F66022223672}" dt="2019-07-02T18:12:16.679" v="7873"/>
          <ac:spMkLst>
            <pc:docMk/>
            <pc:sldMk cId="437730873" sldId="313"/>
            <ac:spMk id="3" creationId="{5885A2A9-35C5-4080-8DF8-1F54B94A8C81}"/>
          </ac:spMkLst>
        </pc:spChg>
        <pc:spChg chg="add mod">
          <ac:chgData name="Zhipei Yan" userId="a12b1dbe-d58f-460e-ad06-a8153aa572e5" providerId="ADAL" clId="{EA290138-B91E-442C-862B-F66022223672}" dt="2019-07-02T18:13:49.193" v="7938" actId="1076"/>
          <ac:spMkLst>
            <pc:docMk/>
            <pc:sldMk cId="437730873" sldId="313"/>
            <ac:spMk id="6" creationId="{1339E77F-0B00-4577-81CB-33BAE5A3CC41}"/>
          </ac:spMkLst>
        </pc:spChg>
        <pc:picChg chg="add mod">
          <ac:chgData name="Zhipei Yan" userId="a12b1dbe-d58f-460e-ad06-a8153aa572e5" providerId="ADAL" clId="{EA290138-B91E-442C-862B-F66022223672}" dt="2019-07-02T18:12:43.325" v="7882" actId="1076"/>
          <ac:picMkLst>
            <pc:docMk/>
            <pc:sldMk cId="437730873" sldId="313"/>
            <ac:picMk id="4" creationId="{AB1ED524-A562-443F-9496-DC8F6909667D}"/>
          </ac:picMkLst>
        </pc:picChg>
        <pc:picChg chg="add mod">
          <ac:chgData name="Zhipei Yan" userId="a12b1dbe-d58f-460e-ad06-a8153aa572e5" providerId="ADAL" clId="{EA290138-B91E-442C-862B-F66022223672}" dt="2019-07-02T18:12:46.997" v="7883" actId="1076"/>
          <ac:picMkLst>
            <pc:docMk/>
            <pc:sldMk cId="437730873" sldId="313"/>
            <ac:picMk id="5" creationId="{09D2AD12-88A0-4CBA-B855-2056F9FA9509}"/>
          </ac:picMkLst>
        </pc:picChg>
      </pc:sldChg>
      <pc:sldChg chg="addSp delSp modSp add ord">
        <pc:chgData name="Zhipei Yan" userId="a12b1dbe-d58f-460e-ad06-a8153aa572e5" providerId="ADAL" clId="{EA290138-B91E-442C-862B-F66022223672}" dt="2019-07-02T18:15:05.123" v="7956"/>
        <pc:sldMkLst>
          <pc:docMk/>
          <pc:sldMk cId="312708308" sldId="314"/>
        </pc:sldMkLst>
        <pc:spChg chg="mod">
          <ac:chgData name="Zhipei Yan" userId="a12b1dbe-d58f-460e-ad06-a8153aa572e5" providerId="ADAL" clId="{EA290138-B91E-442C-862B-F66022223672}" dt="2019-07-02T17:54:03.974" v="7847" actId="20577"/>
          <ac:spMkLst>
            <pc:docMk/>
            <pc:sldMk cId="312708308" sldId="314"/>
            <ac:spMk id="2" creationId="{0B8B4343-B9B4-4C84-93AC-594F316D0BD7}"/>
          </ac:spMkLst>
        </pc:spChg>
        <pc:spChg chg="del mod">
          <ac:chgData name="Zhipei Yan" userId="a12b1dbe-d58f-460e-ad06-a8153aa572e5" providerId="ADAL" clId="{EA290138-B91E-442C-862B-F66022223672}" dt="2019-07-02T17:54:07.462" v="7851"/>
          <ac:spMkLst>
            <pc:docMk/>
            <pc:sldMk cId="312708308" sldId="314"/>
            <ac:spMk id="3" creationId="{C1FAF4EC-88C9-432D-8875-6F9D940E7BC6}"/>
          </ac:spMkLst>
        </pc:spChg>
        <pc:picChg chg="add mod modCrop">
          <ac:chgData name="Zhipei Yan" userId="a12b1dbe-d58f-460e-ad06-a8153aa572e5" providerId="ADAL" clId="{EA290138-B91E-442C-862B-F66022223672}" dt="2019-07-02T17:55:18.499" v="7870" actId="1076"/>
          <ac:picMkLst>
            <pc:docMk/>
            <pc:sldMk cId="312708308" sldId="314"/>
            <ac:picMk id="1026" creationId="{0D1F7738-7E8C-4F82-AD5F-7CA9436B8421}"/>
          </ac:picMkLst>
        </pc:picChg>
        <pc:picChg chg="add mod modCrop">
          <ac:chgData name="Zhipei Yan" userId="a12b1dbe-d58f-460e-ad06-a8153aa572e5" providerId="ADAL" clId="{EA290138-B91E-442C-862B-F66022223672}" dt="2019-07-02T17:55:19.819" v="7871" actId="1076"/>
          <ac:picMkLst>
            <pc:docMk/>
            <pc:sldMk cId="312708308" sldId="314"/>
            <ac:picMk id="1028" creationId="{1FB3A3DF-6D18-4BDE-9C7F-F22A540096D9}"/>
          </ac:picMkLst>
        </pc:picChg>
      </pc:sldChg>
      <pc:sldChg chg="add ord">
        <pc:chgData name="Zhipei Yan" userId="a12b1dbe-d58f-460e-ad06-a8153aa572e5" providerId="ADAL" clId="{EA290138-B91E-442C-862B-F66022223672}" dt="2019-07-01T21:55:32.141" v="7813"/>
        <pc:sldMkLst>
          <pc:docMk/>
          <pc:sldMk cId="2384310959" sldId="315"/>
        </pc:sldMkLst>
      </pc:sldChg>
      <pc:sldChg chg="addSp delSp modSp add ord">
        <pc:chgData name="Zhipei Yan" userId="a12b1dbe-d58f-460e-ad06-a8153aa572e5" providerId="ADAL" clId="{EA290138-B91E-442C-862B-F66022223672}" dt="2019-07-02T19:17:36.577" v="8779" actId="14100"/>
        <pc:sldMkLst>
          <pc:docMk/>
          <pc:sldMk cId="3657961165" sldId="319"/>
        </pc:sldMkLst>
        <pc:spChg chg="mod">
          <ac:chgData name="Zhipei Yan" userId="a12b1dbe-d58f-460e-ad06-a8153aa572e5" providerId="ADAL" clId="{EA290138-B91E-442C-862B-F66022223672}" dt="2019-07-02T19:04:38.605" v="8424" actId="20577"/>
          <ac:spMkLst>
            <pc:docMk/>
            <pc:sldMk cId="3657961165" sldId="319"/>
            <ac:spMk id="2" creationId="{F95663C2-C92B-4E40-9DD3-191F077AC586}"/>
          </ac:spMkLst>
        </pc:spChg>
        <pc:spChg chg="add del mod">
          <ac:chgData name="Zhipei Yan" userId="a12b1dbe-d58f-460e-ad06-a8153aa572e5" providerId="ADAL" clId="{EA290138-B91E-442C-862B-F66022223672}" dt="2019-07-02T19:17:36.577" v="8779" actId="14100"/>
          <ac:spMkLst>
            <pc:docMk/>
            <pc:sldMk cId="3657961165" sldId="319"/>
            <ac:spMk id="3" creationId="{80DF7C93-2D7B-45DD-B319-71F85C8A2AA4}"/>
          </ac:spMkLst>
        </pc:spChg>
        <pc:spChg chg="add del mod">
          <ac:chgData name="Zhipei Yan" userId="a12b1dbe-d58f-460e-ad06-a8153aa572e5" providerId="ADAL" clId="{EA290138-B91E-442C-862B-F66022223672}" dt="2019-07-02T19:14:40.837" v="8703" actId="478"/>
          <ac:spMkLst>
            <pc:docMk/>
            <pc:sldMk cId="3657961165" sldId="319"/>
            <ac:spMk id="4" creationId="{75E63426-51C3-4B07-91B7-1FA57AAA829D}"/>
          </ac:spMkLst>
        </pc:spChg>
        <pc:spChg chg="add mod">
          <ac:chgData name="Zhipei Yan" userId="a12b1dbe-d58f-460e-ad06-a8153aa572e5" providerId="ADAL" clId="{EA290138-B91E-442C-862B-F66022223672}" dt="2019-07-02T19:10:06.333" v="8459" actId="20577"/>
          <ac:spMkLst>
            <pc:docMk/>
            <pc:sldMk cId="3657961165" sldId="319"/>
            <ac:spMk id="19" creationId="{D25A01D3-96E8-49D8-B6CD-A4499F68B7A5}"/>
          </ac:spMkLst>
        </pc:spChg>
        <pc:spChg chg="mod">
          <ac:chgData name="Zhipei Yan" userId="a12b1dbe-d58f-460e-ad06-a8153aa572e5" providerId="ADAL" clId="{EA290138-B91E-442C-862B-F66022223672}" dt="2019-07-02T19:11:14.208" v="8502" actId="20577"/>
          <ac:spMkLst>
            <pc:docMk/>
            <pc:sldMk cId="3657961165" sldId="319"/>
            <ac:spMk id="27" creationId="{FF0899A7-8850-4D99-8735-222DB920947B}"/>
          </ac:spMkLst>
        </pc:spChg>
        <pc:spChg chg="add del mod">
          <ac:chgData name="Zhipei Yan" userId="a12b1dbe-d58f-460e-ad06-a8153aa572e5" providerId="ADAL" clId="{EA290138-B91E-442C-862B-F66022223672}" dt="2019-07-02T19:09:58.560" v="8455" actId="1076"/>
          <ac:spMkLst>
            <pc:docMk/>
            <pc:sldMk cId="3657961165" sldId="319"/>
            <ac:spMk id="36" creationId="{DFA7E85F-2558-405E-B596-9850E97805B7}"/>
          </ac:spMkLst>
        </pc:spChg>
        <pc:spChg chg="add del">
          <ac:chgData name="Zhipei Yan" userId="a12b1dbe-d58f-460e-ad06-a8153aa572e5" providerId="ADAL" clId="{EA290138-B91E-442C-862B-F66022223672}" dt="2019-07-02T19:09:20.862" v="8432" actId="478"/>
          <ac:spMkLst>
            <pc:docMk/>
            <pc:sldMk cId="3657961165" sldId="319"/>
            <ac:spMk id="37" creationId="{6B40DEEF-3E56-4E27-BBA3-1BC2CC84DE2A}"/>
          </ac:spMkLst>
        </pc:spChg>
        <pc:spChg chg="add del">
          <ac:chgData name="Zhipei Yan" userId="a12b1dbe-d58f-460e-ad06-a8153aa572e5" providerId="ADAL" clId="{EA290138-B91E-442C-862B-F66022223672}" dt="2019-07-02T19:09:19.877" v="8431" actId="478"/>
          <ac:spMkLst>
            <pc:docMk/>
            <pc:sldMk cId="3657961165" sldId="319"/>
            <ac:spMk id="38" creationId="{7B966079-884C-446A-8C74-C04EE3D561DF}"/>
          </ac:spMkLst>
        </pc:spChg>
        <pc:spChg chg="add del">
          <ac:chgData name="Zhipei Yan" userId="a12b1dbe-d58f-460e-ad06-a8153aa572e5" providerId="ADAL" clId="{EA290138-B91E-442C-862B-F66022223672}" dt="2019-07-02T19:09:14.162" v="8428" actId="478"/>
          <ac:spMkLst>
            <pc:docMk/>
            <pc:sldMk cId="3657961165" sldId="319"/>
            <ac:spMk id="39" creationId="{4799F23C-E9B8-4BFD-9967-BBB63D6D8D3F}"/>
          </ac:spMkLst>
        </pc:spChg>
        <pc:spChg chg="add del">
          <ac:chgData name="Zhipei Yan" userId="a12b1dbe-d58f-460e-ad06-a8153aa572e5" providerId="ADAL" clId="{EA290138-B91E-442C-862B-F66022223672}" dt="2019-07-02T19:09:17.271" v="8430" actId="478"/>
          <ac:spMkLst>
            <pc:docMk/>
            <pc:sldMk cId="3657961165" sldId="319"/>
            <ac:spMk id="40" creationId="{7456B3A1-FF26-485F-A5F4-F34A91E01EB8}"/>
          </ac:spMkLst>
        </pc:sp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26" creationId="{2D0DF07F-05E1-4D5A-A402-9CDDD1F657C3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28" creationId="{C98D3BDA-E84F-452D-9413-D05ABD18E30D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29" creationId="{5D9278E2-3FB0-492D-BE6A-A74E665D57E6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0" creationId="{36F50EEB-FCDD-41FC-A34F-9F092A476341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1" creationId="{94AE6234-9DAD-4261-8E36-98E4EEE42922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2" creationId="{C64F3C56-F593-4DC3-8940-9C46C09C9F50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3" creationId="{3106CD5F-3495-48EB-BEC0-00A4CCC59214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4" creationId="{A2F87544-E3E6-4018-9CAF-9C888A528193}"/>
          </ac:cxnSpMkLst>
        </pc:cxnChg>
        <pc:cxnChg chg="add del">
          <ac:chgData name="Zhipei Yan" userId="a12b1dbe-d58f-460e-ad06-a8153aa572e5" providerId="ADAL" clId="{EA290138-B91E-442C-862B-F66022223672}" dt="2019-07-02T19:09:09.337" v="8427" actId="478"/>
          <ac:cxnSpMkLst>
            <pc:docMk/>
            <pc:sldMk cId="3657961165" sldId="319"/>
            <ac:cxnSpMk id="35" creationId="{98A1DBB7-538B-4136-88C7-447603578579}"/>
          </ac:cxnSpMkLst>
        </pc:cxnChg>
      </pc:sldChg>
      <pc:sldMasterChg chg="modSp modSldLayout">
        <pc:chgData name="Zhipei Yan" userId="a12b1dbe-d58f-460e-ad06-a8153aa572e5" providerId="ADAL" clId="{EA290138-B91E-442C-862B-F66022223672}" dt="2019-06-24T07:25:11.016" v="2429" actId="122"/>
        <pc:sldMasterMkLst>
          <pc:docMk/>
          <pc:sldMasterMk cId="1870887756" sldId="2147484036"/>
        </pc:sldMasterMkLst>
        <pc:spChg chg="mod">
          <ac:chgData name="Zhipei Yan" userId="a12b1dbe-d58f-460e-ad06-a8153aa572e5" providerId="ADAL" clId="{EA290138-B91E-442C-862B-F66022223672}" dt="2019-06-24T07:25:11.016" v="2429" actId="122"/>
          <ac:spMkLst>
            <pc:docMk/>
            <pc:sldMasterMk cId="1870887756" sldId="2147484036"/>
            <ac:spMk id="2" creationId="{00000000-0000-0000-0000-000000000000}"/>
          </ac:spMkLst>
        </pc:spChg>
        <pc:sldLayoutChg chg="modSp">
          <pc:chgData name="Zhipei Yan" userId="a12b1dbe-d58f-460e-ad06-a8153aa572e5" providerId="ADAL" clId="{EA290138-B91E-442C-862B-F66022223672}" dt="2019-06-24T07:24:53.655" v="2428" actId="122"/>
          <pc:sldLayoutMkLst>
            <pc:docMk/>
            <pc:sldMasterMk cId="1870887756" sldId="2147484036"/>
            <pc:sldLayoutMk cId="1610674450" sldId="2147484038"/>
          </pc:sldLayoutMkLst>
          <pc:spChg chg="mod">
            <ac:chgData name="Zhipei Yan" userId="a12b1dbe-d58f-460e-ad06-a8153aa572e5" providerId="ADAL" clId="{EA290138-B91E-442C-862B-F66022223672}" dt="2019-06-24T07:24:53.655" v="2428" actId="122"/>
            <ac:spMkLst>
              <pc:docMk/>
              <pc:sldMasterMk cId="1870887756" sldId="2147484036"/>
              <pc:sldLayoutMk cId="1610674450" sldId="2147484038"/>
              <ac:spMk id="2" creationId="{00000000-0000-0000-0000-000000000000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25AC6-811C-4FFD-B730-FD9D6B31FD9C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8EB8D-AFD8-4B6E-AE80-531166F93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Wachspress</a:t>
            </a:r>
            <a:r>
              <a:rPr lang="en-US" dirty="0"/>
              <a:t>, MVC, Discrete Harmonic;</a:t>
            </a:r>
          </a:p>
          <a:p>
            <a:r>
              <a:rPr lang="en-US" dirty="0"/>
              <a:t>Maximum Entropy, Green.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8EB8D-AFD8-4B6E-AE80-531166F936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6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1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8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9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92C4-F2B6-4A34-A1F3-8944BFEA22C5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8568B-9B36-451C-9C4E-419521F3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70.png"/><Relationship Id="rId4" Type="http://schemas.openxmlformats.org/officeDocument/2006/relationships/image" Target="../media/image30.png"/><Relationship Id="rId9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1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12" Type="http://schemas.openxmlformats.org/officeDocument/2006/relationships/image" Target="../media/image46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5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Relationship Id="rId9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7.png"/><Relationship Id="rId5" Type="http://schemas.openxmlformats.org/officeDocument/2006/relationships/image" Target="../media/image500.png"/><Relationship Id="rId10" Type="http://schemas.openxmlformats.org/officeDocument/2006/relationships/image" Target="../media/image56.png"/><Relationship Id="rId4" Type="http://schemas.openxmlformats.org/officeDocument/2006/relationships/image" Target="../media/image490.png"/><Relationship Id="rId9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6.png"/><Relationship Id="rId7" Type="http://schemas.openxmlformats.org/officeDocument/2006/relationships/image" Target="../media/image49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71.png"/><Relationship Id="rId7" Type="http://schemas.openxmlformats.org/officeDocument/2006/relationships/image" Target="../media/image61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890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74.png"/><Relationship Id="rId5" Type="http://schemas.openxmlformats.org/officeDocument/2006/relationships/image" Target="../media/image92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91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1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1.png"/><Relationship Id="rId4" Type="http://schemas.openxmlformats.org/officeDocument/2006/relationships/image" Target="../media/image9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650.png"/><Relationship Id="rId7" Type="http://schemas.openxmlformats.org/officeDocument/2006/relationships/image" Target="../media/image71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8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60.png"/><Relationship Id="rId7" Type="http://schemas.openxmlformats.org/officeDocument/2006/relationships/image" Target="../media/image69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80.png"/><Relationship Id="rId7" Type="http://schemas.openxmlformats.org/officeDocument/2006/relationships/image" Target="../media/image69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70.png"/><Relationship Id="rId4" Type="http://schemas.openxmlformats.org/officeDocument/2006/relationships/image" Target="../media/image66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Relationship Id="rId9" Type="http://schemas.openxmlformats.org/officeDocument/2006/relationships/image" Target="../media/image11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0B37-97F8-48A8-BA0D-D2AA17A06E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Family of Barycentric Coordinates for Co-Dimension 1 Manifolds with Simplicial Facets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81D6A-BBC7-4B90-96C6-A197C0ED8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137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Zhipei Yan and Scott Schaefer</a:t>
            </a:r>
          </a:p>
          <a:p>
            <a:r>
              <a:rPr lang="en-US" dirty="0"/>
              <a:t>Texas A&amp;M University</a:t>
            </a:r>
          </a:p>
          <a:p>
            <a:endParaRPr lang="en-US" dirty="0"/>
          </a:p>
          <a:p>
            <a:r>
              <a:rPr lang="en-US" dirty="0"/>
              <a:t>July 8, 2019</a:t>
            </a:r>
          </a:p>
        </p:txBody>
      </p:sp>
    </p:spTree>
    <p:extLst>
      <p:ext uri="{BB962C8B-B14F-4D97-AF65-F5344CB8AC3E}">
        <p14:creationId xmlns:p14="http://schemas.microsoft.com/office/powerpoint/2010/main" val="35353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EDAD-FC29-48CE-BA6F-002B2275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Homogeneous Barycentric 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4703" y="2325075"/>
                <a:ext cx="3935136" cy="2631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4703" y="2325075"/>
                <a:ext cx="3935136" cy="2631494"/>
              </a:xfrm>
              <a:blipFill>
                <a:blip r:embed="rId2"/>
                <a:stretch>
                  <a:fillRect t="-4167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FB8D2FB2-A5FE-412C-9F18-FBC42BB37611}"/>
              </a:ext>
            </a:extLst>
          </p:cNvPr>
          <p:cNvSpPr/>
          <p:nvPr/>
        </p:nvSpPr>
        <p:spPr>
          <a:xfrm rot="16200000">
            <a:off x="5886277" y="3185930"/>
            <a:ext cx="201335" cy="7633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49CB3-48BF-407D-94AA-2F36CE1D72FC}"/>
                  </a:ext>
                </a:extLst>
              </p:cNvPr>
              <p:cNvSpPr txBox="1"/>
              <p:nvPr/>
            </p:nvSpPr>
            <p:spPr>
              <a:xfrm>
                <a:off x="7737447" y="1977355"/>
                <a:ext cx="2427914" cy="297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49CB3-48BF-407D-94AA-2F36CE1D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47" y="1977355"/>
                <a:ext cx="2427914" cy="2979214"/>
              </a:xfrm>
              <a:prstGeom prst="rect">
                <a:avLst/>
              </a:prstGeom>
              <a:blipFill>
                <a:blip r:embed="rId3"/>
                <a:stretch>
                  <a:fillRect r="-46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702E6-24AD-41F4-B71B-074C5943B0C1}"/>
                  </a:ext>
                </a:extLst>
              </p:cNvPr>
              <p:cNvSpPr txBox="1"/>
              <p:nvPr/>
            </p:nvSpPr>
            <p:spPr>
              <a:xfrm>
                <a:off x="3120705" y="5068347"/>
                <a:ext cx="6308521" cy="1664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702E6-24AD-41F4-B71B-074C5943B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05" y="5068347"/>
                <a:ext cx="6308521" cy="16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67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2120-4DCF-453C-8B99-9048618C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Floater-</a:t>
            </a:r>
            <a:r>
              <a:rPr lang="en-US" dirty="0" err="1"/>
              <a:t>Hormann</a:t>
            </a:r>
            <a:r>
              <a:rPr lang="en-US" dirty="0"/>
              <a:t>-Kos’ construction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EA910C0-98BC-465C-ADCA-FED53535AE03}"/>
              </a:ext>
            </a:extLst>
          </p:cNvPr>
          <p:cNvSpPr/>
          <p:nvPr/>
        </p:nvSpPr>
        <p:spPr>
          <a:xfrm>
            <a:off x="4816479" y="2910281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/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/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/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54C6DD7-2363-4F11-B8FD-CD49377127BE}"/>
              </a:ext>
            </a:extLst>
          </p:cNvPr>
          <p:cNvSpPr txBox="1"/>
          <p:nvPr/>
        </p:nvSpPr>
        <p:spPr>
          <a:xfrm>
            <a:off x="6078729" y="422980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64F2E6-CBCA-4754-B473-F98B7307A62B}"/>
              </a:ext>
            </a:extLst>
          </p:cNvPr>
          <p:cNvSpPr/>
          <p:nvPr/>
        </p:nvSpPr>
        <p:spPr>
          <a:xfrm>
            <a:off x="6240654" y="40862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/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/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51BE3-9C5E-4769-B989-53858B551F77}"/>
              </a:ext>
            </a:extLst>
          </p:cNvPr>
          <p:cNvCxnSpPr>
            <a:stCxn id="4" idx="0"/>
            <a:endCxn id="4" idx="1"/>
          </p:cNvCxnSpPr>
          <p:nvPr/>
        </p:nvCxnSpPr>
        <p:spPr>
          <a:xfrm flipH="1">
            <a:off x="481648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926103-0D25-45E5-9A63-D5DB872CCFE8}"/>
              </a:ext>
            </a:extLst>
          </p:cNvPr>
          <p:cNvCxnSpPr>
            <a:cxnSpLocks/>
            <a:stCxn id="4" idx="5"/>
          </p:cNvCxnSpPr>
          <p:nvPr/>
        </p:nvCxnSpPr>
        <p:spPr>
          <a:xfrm flipH="1" flipV="1">
            <a:off x="627766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2CF8B2-0269-456E-A0E5-CC936AB45155}"/>
              </a:ext>
            </a:extLst>
          </p:cNvPr>
          <p:cNvCxnSpPr>
            <a:cxnSpLocks/>
            <a:stCxn id="4" idx="2"/>
            <a:endCxn id="4" idx="1"/>
          </p:cNvCxnSpPr>
          <p:nvPr/>
        </p:nvCxnSpPr>
        <p:spPr>
          <a:xfrm flipH="1" flipV="1">
            <a:off x="4816482" y="3825073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68336D-B0AC-45C0-B53D-B5CF72D61B13}"/>
              </a:ext>
            </a:extLst>
          </p:cNvPr>
          <p:cNvSpPr txBox="1"/>
          <p:nvPr/>
        </p:nvSpPr>
        <p:spPr>
          <a:xfrm>
            <a:off x="1098958" y="1710619"/>
            <a:ext cx="213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[Floater, et al 2006]</a:t>
            </a:r>
          </a:p>
        </p:txBody>
      </p:sp>
    </p:spTree>
    <p:extLst>
      <p:ext uri="{BB962C8B-B14F-4D97-AF65-F5344CB8AC3E}">
        <p14:creationId xmlns:p14="http://schemas.microsoft.com/office/powerpoint/2010/main" val="2196774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E0AFCC-60BF-4244-8DE4-DDD8FB414BF8}"/>
              </a:ext>
            </a:extLst>
          </p:cNvPr>
          <p:cNvSpPr/>
          <p:nvPr/>
        </p:nvSpPr>
        <p:spPr>
          <a:xfrm>
            <a:off x="4810302" y="2930625"/>
            <a:ext cx="2952750" cy="909637"/>
          </a:xfrm>
          <a:prstGeom prst="triangle">
            <a:avLst/>
          </a:prstGeom>
          <a:solidFill>
            <a:srgbClr val="83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D2120-4DCF-453C-8B99-9048618C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Floater-</a:t>
            </a:r>
            <a:r>
              <a:rPr lang="en-US" dirty="0" err="1"/>
              <a:t>Hormann</a:t>
            </a:r>
            <a:r>
              <a:rPr lang="en-US" dirty="0"/>
              <a:t>-Kos’ construction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EA910C0-98BC-465C-ADCA-FED53535AE03}"/>
              </a:ext>
            </a:extLst>
          </p:cNvPr>
          <p:cNvSpPr/>
          <p:nvPr/>
        </p:nvSpPr>
        <p:spPr>
          <a:xfrm>
            <a:off x="4816479" y="2910281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/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/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/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54C6DD7-2363-4F11-B8FD-CD49377127BE}"/>
              </a:ext>
            </a:extLst>
          </p:cNvPr>
          <p:cNvSpPr txBox="1"/>
          <p:nvPr/>
        </p:nvSpPr>
        <p:spPr>
          <a:xfrm>
            <a:off x="6078729" y="422980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64F2E6-CBCA-4754-B473-F98B7307A62B}"/>
              </a:ext>
            </a:extLst>
          </p:cNvPr>
          <p:cNvSpPr/>
          <p:nvPr/>
        </p:nvSpPr>
        <p:spPr>
          <a:xfrm>
            <a:off x="6240654" y="40862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/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/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51BE3-9C5E-4769-B989-53858B551F77}"/>
              </a:ext>
            </a:extLst>
          </p:cNvPr>
          <p:cNvCxnSpPr>
            <a:stCxn id="4" idx="0"/>
            <a:endCxn id="4" idx="1"/>
          </p:cNvCxnSpPr>
          <p:nvPr/>
        </p:nvCxnSpPr>
        <p:spPr>
          <a:xfrm flipH="1">
            <a:off x="481648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926103-0D25-45E5-9A63-D5DB872CCFE8}"/>
              </a:ext>
            </a:extLst>
          </p:cNvPr>
          <p:cNvCxnSpPr>
            <a:cxnSpLocks/>
            <a:stCxn id="4" idx="5"/>
          </p:cNvCxnSpPr>
          <p:nvPr/>
        </p:nvCxnSpPr>
        <p:spPr>
          <a:xfrm flipH="1" flipV="1">
            <a:off x="627766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2CF8B2-0269-456E-A0E5-CC936AB45155}"/>
              </a:ext>
            </a:extLst>
          </p:cNvPr>
          <p:cNvCxnSpPr>
            <a:cxnSpLocks/>
            <a:stCxn id="4" idx="2"/>
            <a:endCxn id="4" idx="1"/>
          </p:cNvCxnSpPr>
          <p:nvPr/>
        </p:nvCxnSpPr>
        <p:spPr>
          <a:xfrm flipH="1" flipV="1">
            <a:off x="4816482" y="3825073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68336D-B0AC-45C0-B53D-B5CF72D61B13}"/>
              </a:ext>
            </a:extLst>
          </p:cNvPr>
          <p:cNvSpPr txBox="1"/>
          <p:nvPr/>
        </p:nvSpPr>
        <p:spPr>
          <a:xfrm>
            <a:off x="1098958" y="1710619"/>
            <a:ext cx="213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[Floater, et al 2006]</a:t>
            </a:r>
          </a:p>
        </p:txBody>
      </p:sp>
    </p:spTree>
    <p:extLst>
      <p:ext uri="{BB962C8B-B14F-4D97-AF65-F5344CB8AC3E}">
        <p14:creationId xmlns:p14="http://schemas.microsoft.com/office/powerpoint/2010/main" val="320694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A58906D-002F-48AD-B530-1438E216FABC}"/>
              </a:ext>
            </a:extLst>
          </p:cNvPr>
          <p:cNvSpPr/>
          <p:nvPr/>
        </p:nvSpPr>
        <p:spPr>
          <a:xfrm rot="17383478">
            <a:off x="4067655" y="3444970"/>
            <a:ext cx="2537781" cy="1041514"/>
          </a:xfrm>
          <a:prstGeom prst="triangle">
            <a:avLst>
              <a:gd name="adj" fmla="val 48589"/>
            </a:avLst>
          </a:prstGeom>
          <a:solidFill>
            <a:srgbClr val="00B0F0"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D2120-4DCF-453C-8B99-9048618C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Floater-</a:t>
            </a:r>
            <a:r>
              <a:rPr lang="en-US" dirty="0" err="1"/>
              <a:t>Hormann</a:t>
            </a:r>
            <a:r>
              <a:rPr lang="en-US" dirty="0"/>
              <a:t>-Kos’ construction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DEA910C0-98BC-465C-ADCA-FED53535AE03}"/>
              </a:ext>
            </a:extLst>
          </p:cNvPr>
          <p:cNvSpPr/>
          <p:nvPr/>
        </p:nvSpPr>
        <p:spPr>
          <a:xfrm>
            <a:off x="4816479" y="2910281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/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DFA365-D873-4F08-AA5D-8545CF39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415" y="2258037"/>
                <a:ext cx="6691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/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95BFE5-81D9-45C9-91D6-4D2C56515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00" y="3417824"/>
                <a:ext cx="67864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/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B4B4A0-D17A-44AD-BF0D-D2944A309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073" y="3475801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54C6DD7-2363-4F11-B8FD-CD49377127BE}"/>
              </a:ext>
            </a:extLst>
          </p:cNvPr>
          <p:cNvSpPr txBox="1"/>
          <p:nvPr/>
        </p:nvSpPr>
        <p:spPr>
          <a:xfrm>
            <a:off x="6078729" y="422980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64F2E6-CBCA-4754-B473-F98B7307A62B}"/>
              </a:ext>
            </a:extLst>
          </p:cNvPr>
          <p:cNvSpPr/>
          <p:nvPr/>
        </p:nvSpPr>
        <p:spPr>
          <a:xfrm>
            <a:off x="6240654" y="40862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/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B4D0CE-D65C-4EEB-BD02-F74522B0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00" y="5322824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/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C3181E-2BBA-4CAA-9C16-425649175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50" y="5420155"/>
                <a:ext cx="6286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C51BE3-9C5E-4769-B989-53858B551F77}"/>
              </a:ext>
            </a:extLst>
          </p:cNvPr>
          <p:cNvCxnSpPr>
            <a:stCxn id="4" idx="0"/>
            <a:endCxn id="4" idx="1"/>
          </p:cNvCxnSpPr>
          <p:nvPr/>
        </p:nvCxnSpPr>
        <p:spPr>
          <a:xfrm flipH="1">
            <a:off x="481648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926103-0D25-45E5-9A63-D5DB872CCFE8}"/>
              </a:ext>
            </a:extLst>
          </p:cNvPr>
          <p:cNvCxnSpPr>
            <a:cxnSpLocks/>
            <a:stCxn id="4" idx="5"/>
          </p:cNvCxnSpPr>
          <p:nvPr/>
        </p:nvCxnSpPr>
        <p:spPr>
          <a:xfrm flipH="1" flipV="1">
            <a:off x="6277662" y="29102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2CF8B2-0269-456E-A0E5-CC936AB45155}"/>
              </a:ext>
            </a:extLst>
          </p:cNvPr>
          <p:cNvCxnSpPr>
            <a:cxnSpLocks/>
            <a:stCxn id="4" idx="2"/>
            <a:endCxn id="4" idx="1"/>
          </p:cNvCxnSpPr>
          <p:nvPr/>
        </p:nvCxnSpPr>
        <p:spPr>
          <a:xfrm flipH="1" flipV="1">
            <a:off x="4816482" y="3825073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68336D-B0AC-45C0-B53D-B5CF72D61B13}"/>
              </a:ext>
            </a:extLst>
          </p:cNvPr>
          <p:cNvSpPr txBox="1"/>
          <p:nvPr/>
        </p:nvSpPr>
        <p:spPr>
          <a:xfrm>
            <a:off x="1098958" y="1710619"/>
            <a:ext cx="2139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[Floater, et al 2006]</a:t>
            </a:r>
          </a:p>
        </p:txBody>
      </p:sp>
    </p:spTree>
    <p:extLst>
      <p:ext uri="{BB962C8B-B14F-4D97-AF65-F5344CB8AC3E}">
        <p14:creationId xmlns:p14="http://schemas.microsoft.com/office/powerpoint/2010/main" val="376820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E6337BB2-34FE-4814-8D9B-2155BE5AC14C}"/>
              </a:ext>
            </a:extLst>
          </p:cNvPr>
          <p:cNvSpPr/>
          <p:nvPr/>
        </p:nvSpPr>
        <p:spPr>
          <a:xfrm>
            <a:off x="6596696" y="1690688"/>
            <a:ext cx="2952750" cy="909637"/>
          </a:xfrm>
          <a:prstGeom prst="triangle">
            <a:avLst/>
          </a:prstGeom>
          <a:solidFill>
            <a:srgbClr val="83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BE5938E-C035-409E-A7E1-A918DD85EE21}"/>
              </a:ext>
            </a:extLst>
          </p:cNvPr>
          <p:cNvSpPr/>
          <p:nvPr/>
        </p:nvSpPr>
        <p:spPr>
          <a:xfrm rot="1935219" flipV="1">
            <a:off x="147773" y="5571753"/>
            <a:ext cx="2808395" cy="915363"/>
          </a:xfrm>
          <a:prstGeom prst="triangle">
            <a:avLst>
              <a:gd name="adj" fmla="val 44943"/>
            </a:avLst>
          </a:prstGeom>
          <a:solidFill>
            <a:srgbClr val="83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D2120-4DCF-453C-8B99-9048618C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74BA176B-A3F3-47A2-8465-A00572DB9DA9}"/>
              </a:ext>
            </a:extLst>
          </p:cNvPr>
          <p:cNvSpPr/>
          <p:nvPr/>
        </p:nvSpPr>
        <p:spPr>
          <a:xfrm>
            <a:off x="6597654" y="1665614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CF9D57E-83AD-4F57-9F48-CB5B017F93F9}"/>
              </a:ext>
            </a:extLst>
          </p:cNvPr>
          <p:cNvSpPr/>
          <p:nvPr/>
        </p:nvSpPr>
        <p:spPr>
          <a:xfrm rot="4141705">
            <a:off x="9903807" y="4573170"/>
            <a:ext cx="2576940" cy="1041514"/>
          </a:xfrm>
          <a:prstGeom prst="triangle">
            <a:avLst>
              <a:gd name="adj" fmla="val 52122"/>
            </a:avLst>
          </a:prstGeom>
          <a:solidFill>
            <a:srgbClr val="83D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FA9D8660-458E-48B0-AE0A-157062B0B4ED}"/>
              </a:ext>
            </a:extLst>
          </p:cNvPr>
          <p:cNvSpPr/>
          <p:nvPr/>
        </p:nvSpPr>
        <p:spPr>
          <a:xfrm>
            <a:off x="8802734" y="4078940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45C81F18-C1B8-4E76-82E9-791683F44E14}"/>
              </a:ext>
            </a:extLst>
          </p:cNvPr>
          <p:cNvSpPr/>
          <p:nvPr/>
        </p:nvSpPr>
        <p:spPr>
          <a:xfrm rot="17383478">
            <a:off x="2201558" y="2342856"/>
            <a:ext cx="2537781" cy="1041514"/>
          </a:xfrm>
          <a:prstGeom prst="triangle">
            <a:avLst>
              <a:gd name="adj" fmla="val 48589"/>
            </a:avLst>
          </a:prstGeom>
          <a:solidFill>
            <a:srgbClr val="00B0F0"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F7224127-9D69-4F1D-A486-0CAA61ED7B3E}"/>
              </a:ext>
            </a:extLst>
          </p:cNvPr>
          <p:cNvSpPr/>
          <p:nvPr/>
        </p:nvSpPr>
        <p:spPr>
          <a:xfrm>
            <a:off x="2954384" y="1802465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Pentagon 26">
            <a:extLst>
              <a:ext uri="{FF2B5EF4-FFF2-40B4-BE49-F238E27FC236}">
                <a16:creationId xmlns:a16="http://schemas.microsoft.com/office/drawing/2014/main" id="{7F54D702-4790-4E52-85E5-6B457BAD4AC3}"/>
              </a:ext>
            </a:extLst>
          </p:cNvPr>
          <p:cNvSpPr/>
          <p:nvPr/>
        </p:nvSpPr>
        <p:spPr>
          <a:xfrm>
            <a:off x="606429" y="3989714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2151585-5491-4B5F-8D07-39C4D21F677E}"/>
              </a:ext>
            </a:extLst>
          </p:cNvPr>
          <p:cNvSpPr/>
          <p:nvPr/>
        </p:nvSpPr>
        <p:spPr>
          <a:xfrm>
            <a:off x="4335654" y="3089046"/>
            <a:ext cx="131571" cy="1447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54D3DA-BB4D-4436-99F2-221CF722B6DF}"/>
              </a:ext>
            </a:extLst>
          </p:cNvPr>
          <p:cNvSpPr/>
          <p:nvPr/>
        </p:nvSpPr>
        <p:spPr>
          <a:xfrm>
            <a:off x="7993254" y="30194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71DF08-563B-4650-8FD2-692BE10BD2BF}"/>
              </a:ext>
            </a:extLst>
          </p:cNvPr>
          <p:cNvSpPr/>
          <p:nvPr/>
        </p:nvSpPr>
        <p:spPr>
          <a:xfrm>
            <a:off x="10155429" y="53816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DF7B670-7845-40B3-ADDE-540C5AEB08B2}"/>
              </a:ext>
            </a:extLst>
          </p:cNvPr>
          <p:cNvSpPr/>
          <p:nvPr/>
        </p:nvSpPr>
        <p:spPr>
          <a:xfrm>
            <a:off x="2068704" y="5124450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3CD1FB-39C1-44DE-8D31-275D4B87E440}"/>
              </a:ext>
            </a:extLst>
          </p:cNvPr>
          <p:cNvCxnSpPr/>
          <p:nvPr/>
        </p:nvCxnSpPr>
        <p:spPr>
          <a:xfrm flipH="1">
            <a:off x="6596696" y="166711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A3C323-3D2D-4C55-8C4E-6E2688647B54}"/>
              </a:ext>
            </a:extLst>
          </p:cNvPr>
          <p:cNvCxnSpPr>
            <a:cxnSpLocks/>
          </p:cNvCxnSpPr>
          <p:nvPr/>
        </p:nvCxnSpPr>
        <p:spPr>
          <a:xfrm flipH="1" flipV="1">
            <a:off x="8057876" y="166711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90DDCC4-D78A-4B6D-9029-1BFEB9CAD69C}"/>
              </a:ext>
            </a:extLst>
          </p:cNvPr>
          <p:cNvCxnSpPr>
            <a:cxnSpLocks/>
          </p:cNvCxnSpPr>
          <p:nvPr/>
        </p:nvCxnSpPr>
        <p:spPr>
          <a:xfrm flipH="1" flipV="1">
            <a:off x="6596696" y="2581903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2DDB126-6C00-4C34-9B7F-612A896033A3}"/>
              </a:ext>
            </a:extLst>
          </p:cNvPr>
          <p:cNvCxnSpPr/>
          <p:nvPr/>
        </p:nvCxnSpPr>
        <p:spPr>
          <a:xfrm flipH="1">
            <a:off x="2956647" y="1800678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E587AF-AA83-4137-870D-6812211D0645}"/>
              </a:ext>
            </a:extLst>
          </p:cNvPr>
          <p:cNvCxnSpPr>
            <a:cxnSpLocks/>
          </p:cNvCxnSpPr>
          <p:nvPr/>
        </p:nvCxnSpPr>
        <p:spPr>
          <a:xfrm flipH="1" flipV="1">
            <a:off x="4417827" y="1800678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B72EFA-AA7C-4FF4-9F8C-95A2F454D79C}"/>
              </a:ext>
            </a:extLst>
          </p:cNvPr>
          <p:cNvCxnSpPr>
            <a:cxnSpLocks/>
          </p:cNvCxnSpPr>
          <p:nvPr/>
        </p:nvCxnSpPr>
        <p:spPr>
          <a:xfrm flipH="1" flipV="1">
            <a:off x="2956647" y="2715470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CF227C3-A22C-48B1-8422-27F19A03FCC3}"/>
              </a:ext>
            </a:extLst>
          </p:cNvPr>
          <p:cNvCxnSpPr/>
          <p:nvPr/>
        </p:nvCxnSpPr>
        <p:spPr>
          <a:xfrm flipH="1">
            <a:off x="8802861" y="4084962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DAB83B-36E3-4EED-9E2E-41F1BEF3EDA9}"/>
              </a:ext>
            </a:extLst>
          </p:cNvPr>
          <p:cNvCxnSpPr>
            <a:cxnSpLocks/>
          </p:cNvCxnSpPr>
          <p:nvPr/>
        </p:nvCxnSpPr>
        <p:spPr>
          <a:xfrm flipH="1" flipV="1">
            <a:off x="10264041" y="4084962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E925A1A-D82C-42D4-8F38-30477FB24676}"/>
              </a:ext>
            </a:extLst>
          </p:cNvPr>
          <p:cNvCxnSpPr>
            <a:cxnSpLocks/>
          </p:cNvCxnSpPr>
          <p:nvPr/>
        </p:nvCxnSpPr>
        <p:spPr>
          <a:xfrm flipH="1" flipV="1">
            <a:off x="8802861" y="4999754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29979C5-E814-42EF-ABC7-9266B8C3D10A}"/>
              </a:ext>
            </a:extLst>
          </p:cNvPr>
          <p:cNvCxnSpPr/>
          <p:nvPr/>
        </p:nvCxnSpPr>
        <p:spPr>
          <a:xfrm flipH="1">
            <a:off x="602685" y="3989068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E9075E0-4B8C-491E-AD00-E0FA7F662FCB}"/>
              </a:ext>
            </a:extLst>
          </p:cNvPr>
          <p:cNvCxnSpPr>
            <a:cxnSpLocks/>
          </p:cNvCxnSpPr>
          <p:nvPr/>
        </p:nvCxnSpPr>
        <p:spPr>
          <a:xfrm flipH="1" flipV="1">
            <a:off x="2063865" y="3989068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F15D64-8454-4CD1-9732-22968F869569}"/>
              </a:ext>
            </a:extLst>
          </p:cNvPr>
          <p:cNvCxnSpPr>
            <a:cxnSpLocks/>
          </p:cNvCxnSpPr>
          <p:nvPr/>
        </p:nvCxnSpPr>
        <p:spPr>
          <a:xfrm flipH="1" flipV="1">
            <a:off x="602685" y="4903860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6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F32BB53-AEEC-44E4-BC90-00E3A45A9251}"/>
              </a:ext>
            </a:extLst>
          </p:cNvPr>
          <p:cNvSpPr/>
          <p:nvPr/>
        </p:nvSpPr>
        <p:spPr>
          <a:xfrm rot="2221029">
            <a:off x="7045045" y="1675958"/>
            <a:ext cx="4042191" cy="2183664"/>
          </a:xfrm>
          <a:prstGeom prst="triangle">
            <a:avLst>
              <a:gd name="adj" fmla="val 48893"/>
            </a:avLst>
          </a:prstGeom>
          <a:solidFill>
            <a:srgbClr val="83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41949-8517-431E-9F4D-1D865938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/>
              <p:nvPr/>
            </p:nvSpPr>
            <p:spPr>
              <a:xfrm>
                <a:off x="1901762" y="5575481"/>
                <a:ext cx="10515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762" y="5575481"/>
                <a:ext cx="105155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0E8D59-2560-49D6-8FB9-C9207803E1C0}"/>
                  </a:ext>
                </a:extLst>
              </p:cNvPr>
              <p:cNvSpPr txBox="1"/>
              <p:nvPr/>
            </p:nvSpPr>
            <p:spPr>
              <a:xfrm>
                <a:off x="6201888" y="1681897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0E8D59-2560-49D6-8FB9-C9207803E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88" y="1681897"/>
                <a:ext cx="266955" cy="584775"/>
              </a:xfrm>
              <a:prstGeom prst="rect">
                <a:avLst/>
              </a:prstGeom>
              <a:blipFill>
                <a:blip r:embed="rId3"/>
                <a:stretch>
                  <a:fillRect r="-19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39288-6BE6-49F9-B27C-302D7A61DD37}"/>
                  </a:ext>
                </a:extLst>
              </p:cNvPr>
              <p:cNvSpPr txBox="1"/>
              <p:nvPr/>
            </p:nvSpPr>
            <p:spPr>
              <a:xfrm>
                <a:off x="9725742" y="1162199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339288-6BE6-49F9-B27C-302D7A61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742" y="1162199"/>
                <a:ext cx="266955" cy="584775"/>
              </a:xfrm>
              <a:prstGeom prst="rect">
                <a:avLst/>
              </a:prstGeom>
              <a:blipFill>
                <a:blip r:embed="rId4"/>
                <a:stretch>
                  <a:fillRect r="-5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47EF4-D856-475D-A333-658E974EBB8E}"/>
                  </a:ext>
                </a:extLst>
              </p:cNvPr>
              <p:cNvSpPr txBox="1"/>
              <p:nvPr/>
            </p:nvSpPr>
            <p:spPr>
              <a:xfrm>
                <a:off x="8631476" y="2477309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547EF4-D856-475D-A333-658E974EB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476" y="2477309"/>
                <a:ext cx="266955" cy="584775"/>
              </a:xfrm>
              <a:prstGeom prst="rect">
                <a:avLst/>
              </a:prstGeom>
              <a:blipFill>
                <a:blip r:embed="rId5"/>
                <a:stretch>
                  <a:fillRect r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8E66B9-CEF9-4540-844A-E651A4350229}"/>
                  </a:ext>
                </a:extLst>
              </p:cNvPr>
              <p:cNvSpPr txBox="1"/>
              <p:nvPr/>
            </p:nvSpPr>
            <p:spPr>
              <a:xfrm>
                <a:off x="10350744" y="4585680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E8E66B9-CEF9-4540-844A-E651A4350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744" y="4585680"/>
                <a:ext cx="266955" cy="584775"/>
              </a:xfrm>
              <a:prstGeom prst="rect">
                <a:avLst/>
              </a:prstGeom>
              <a:blipFill>
                <a:blip r:embed="rId6"/>
                <a:stretch>
                  <a:fillRect r="-19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2DBC819-247F-409E-B546-9827F3AF76C1}"/>
              </a:ext>
            </a:extLst>
          </p:cNvPr>
          <p:cNvGrpSpPr/>
          <p:nvPr/>
        </p:nvGrpSpPr>
        <p:grpSpPr>
          <a:xfrm>
            <a:off x="6468844" y="1814443"/>
            <a:ext cx="3555703" cy="3117632"/>
            <a:chOff x="7324436" y="2099883"/>
            <a:chExt cx="3941485" cy="345588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8D51BC-55DD-4AC7-8E91-90DB101366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1363" y="2750757"/>
              <a:ext cx="2551775" cy="75537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C05E5DF-2643-4B96-8477-CE5482AEFE8A}"/>
                </a:ext>
              </a:extLst>
            </p:cNvPr>
            <p:cNvGrpSpPr/>
            <p:nvPr/>
          </p:nvGrpSpPr>
          <p:grpSpPr>
            <a:xfrm>
              <a:off x="7324436" y="2099883"/>
              <a:ext cx="3941485" cy="3455885"/>
              <a:chOff x="7324436" y="2099883"/>
              <a:chExt cx="3941485" cy="345588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88D3485-2977-4209-859D-EA84A9369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1363" y="2099885"/>
                <a:ext cx="3352639" cy="65087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2E0ED78-983E-4BD3-A6FA-59156E40C5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91361" y="2750756"/>
                <a:ext cx="3674556" cy="277324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2B87DE1-9961-44C9-A37E-CBF0AF34BB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44002" y="2099885"/>
                <a:ext cx="321917" cy="342411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1481D78-662C-45EA-820A-2EF1C1AD0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43136" y="2099883"/>
                <a:ext cx="800864" cy="140624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F95C88D-5184-45D2-98A3-1FCA06215F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3138" y="3506133"/>
                <a:ext cx="1122781" cy="2017865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32BAD77-B3A1-44FA-A966-E23B3685FB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4436" y="2750755"/>
                <a:ext cx="266929" cy="182719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4A7F8FB-550D-49EF-87D7-F1EC2A8A4B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21156" y="5523998"/>
                <a:ext cx="2544765" cy="3177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B0CB02-7B3F-429F-A927-DD723047EDC3}"/>
                  </a:ext>
                </a:extLst>
              </p:cNvPr>
              <p:cNvSpPr txBox="1"/>
              <p:nvPr/>
            </p:nvSpPr>
            <p:spPr>
              <a:xfrm>
                <a:off x="8099568" y="2108028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EB0CB02-7B3F-429F-A927-DD723047E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568" y="2108028"/>
                <a:ext cx="266955" cy="584775"/>
              </a:xfrm>
              <a:prstGeom prst="rect">
                <a:avLst/>
              </a:prstGeom>
              <a:blipFill>
                <a:blip r:embed="rId7"/>
                <a:stretch>
                  <a:fillRect r="-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D52420-EBE9-4F49-B1D1-DD690F9E1F1F}"/>
                  </a:ext>
                </a:extLst>
              </p:cNvPr>
              <p:cNvSpPr txBox="1"/>
              <p:nvPr/>
            </p:nvSpPr>
            <p:spPr>
              <a:xfrm>
                <a:off x="8999029" y="2651254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D52420-EBE9-4F49-B1D1-DD690F9E1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29" y="2651254"/>
                <a:ext cx="266955" cy="584775"/>
              </a:xfrm>
              <a:prstGeom prst="rect">
                <a:avLst/>
              </a:prstGeom>
              <a:blipFill>
                <a:blip r:embed="rId8"/>
                <a:stretch>
                  <a:fillRect r="-2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E7F0A6-F801-4C50-9B8E-E1776D63D87C}"/>
                  </a:ext>
                </a:extLst>
              </p:cNvPr>
              <p:cNvSpPr txBox="1"/>
              <p:nvPr/>
            </p:nvSpPr>
            <p:spPr>
              <a:xfrm>
                <a:off x="8414236" y="3042911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1E7F0A6-F801-4C50-9B8E-E1776D63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236" y="3042911"/>
                <a:ext cx="266955" cy="584775"/>
              </a:xfrm>
              <a:prstGeom prst="rect">
                <a:avLst/>
              </a:prstGeom>
              <a:blipFill>
                <a:blip r:embed="rId9"/>
                <a:stretch>
                  <a:fillRect r="-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692D8C-1596-4FB2-B466-A3CCF9E0D084}"/>
                  </a:ext>
                </a:extLst>
              </p:cNvPr>
              <p:cNvSpPr txBox="1"/>
              <p:nvPr/>
            </p:nvSpPr>
            <p:spPr>
              <a:xfrm>
                <a:off x="890124" y="5149530"/>
                <a:ext cx="2023276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692D8C-1596-4FB2-B466-A3CCF9E0D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24" y="5149530"/>
                <a:ext cx="2023276" cy="1436675"/>
              </a:xfrm>
              <a:prstGeom prst="rect">
                <a:avLst/>
              </a:prstGeom>
              <a:blipFill>
                <a:blip r:embed="rId10"/>
                <a:stretch>
                  <a:fillRect r="-4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DBAE6-C9EC-4351-927A-CE62FF726BB1}"/>
                  </a:ext>
                </a:extLst>
              </p:cNvPr>
              <p:cNvSpPr txBox="1"/>
              <p:nvPr/>
            </p:nvSpPr>
            <p:spPr>
              <a:xfrm>
                <a:off x="494465" y="4049966"/>
                <a:ext cx="5037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7DBAE6-C9EC-4351-927A-CE62FF726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65" y="4049966"/>
                <a:ext cx="503703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497454D-F277-4234-BEC1-00DFA729B7E9}"/>
              </a:ext>
            </a:extLst>
          </p:cNvPr>
          <p:cNvSpPr txBox="1"/>
          <p:nvPr/>
        </p:nvSpPr>
        <p:spPr>
          <a:xfrm>
            <a:off x="10484221" y="5596406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63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1949-8517-431E-9F4D-1D865938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Floater-</a:t>
            </a:r>
            <a:r>
              <a:rPr lang="en-US" dirty="0" err="1"/>
              <a:t>Hormann</a:t>
            </a:r>
            <a:r>
              <a:rPr lang="en-US" dirty="0"/>
              <a:t>-Kos’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/>
              <p:nvPr/>
            </p:nvSpPr>
            <p:spPr>
              <a:xfrm>
                <a:off x="701618" y="1659264"/>
                <a:ext cx="10788763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8" y="1659264"/>
                <a:ext cx="10788763" cy="1436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1760EC-27CA-46DF-9287-CB047CA4BF96}"/>
                  </a:ext>
                </a:extLst>
              </p:cNvPr>
              <p:cNvSpPr txBox="1"/>
              <p:nvPr/>
            </p:nvSpPr>
            <p:spPr>
              <a:xfrm>
                <a:off x="106208" y="3429000"/>
                <a:ext cx="50370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1760EC-27CA-46DF-9287-CB047CA4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8" y="3429000"/>
                <a:ext cx="503703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Pentagon 56">
            <a:extLst>
              <a:ext uri="{FF2B5EF4-FFF2-40B4-BE49-F238E27FC236}">
                <a16:creationId xmlns:a16="http://schemas.microsoft.com/office/drawing/2014/main" id="{0C79BE68-8B14-4282-98A6-DFF62DEAD5B5}"/>
              </a:ext>
            </a:extLst>
          </p:cNvPr>
          <p:cNvSpPr/>
          <p:nvPr/>
        </p:nvSpPr>
        <p:spPr>
          <a:xfrm>
            <a:off x="7845518" y="3671087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282F492-C441-4DBC-BF50-3C25DE5403D0}"/>
                  </a:ext>
                </a:extLst>
              </p:cNvPr>
              <p:cNvSpPr txBox="1"/>
              <p:nvPr/>
            </p:nvSpPr>
            <p:spPr>
              <a:xfrm>
                <a:off x="9025454" y="3018843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282F492-C441-4DBC-BF50-3C25DE540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454" y="3018843"/>
                <a:ext cx="66915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D6A80A-8D69-4835-900D-59E1BEE2BF07}"/>
                  </a:ext>
                </a:extLst>
              </p:cNvPr>
              <p:cNvSpPr txBox="1"/>
              <p:nvPr/>
            </p:nvSpPr>
            <p:spPr>
              <a:xfrm>
                <a:off x="7153539" y="417863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4D6A80A-8D69-4835-900D-59E1BEE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539" y="4178630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20A27F-0EEF-4487-B86F-E45BD43D12BC}"/>
                  </a:ext>
                </a:extLst>
              </p:cNvPr>
              <p:cNvSpPr txBox="1"/>
              <p:nvPr/>
            </p:nvSpPr>
            <p:spPr>
              <a:xfrm>
                <a:off x="10825112" y="4236607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920A27F-0EEF-4487-B86F-E45BD43D1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112" y="4236607"/>
                <a:ext cx="6786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89EC048D-87DE-4E1A-9C0C-C94162A3C728}"/>
              </a:ext>
            </a:extLst>
          </p:cNvPr>
          <p:cNvSpPr txBox="1"/>
          <p:nvPr/>
        </p:nvSpPr>
        <p:spPr>
          <a:xfrm>
            <a:off x="9107768" y="499061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14131BA-786E-4A7F-BB30-093B3AC9AFB2}"/>
                  </a:ext>
                </a:extLst>
              </p:cNvPr>
              <p:cNvSpPr txBox="1"/>
              <p:nvPr/>
            </p:nvSpPr>
            <p:spPr>
              <a:xfrm>
                <a:off x="7763139" y="608363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14131BA-786E-4A7F-BB30-093B3AC9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139" y="6083630"/>
                <a:ext cx="6786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4977CD-42A1-4891-98EC-DA34E65299B7}"/>
                  </a:ext>
                </a:extLst>
              </p:cNvPr>
              <p:cNvSpPr txBox="1"/>
              <p:nvPr/>
            </p:nvSpPr>
            <p:spPr>
              <a:xfrm>
                <a:off x="10334889" y="6180961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4977CD-42A1-4891-98EC-DA34E6529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889" y="6180961"/>
                <a:ext cx="62869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A5526DB-1C65-4E8F-A9A3-88F79DAF8A24}"/>
              </a:ext>
            </a:extLst>
          </p:cNvPr>
          <p:cNvCxnSpPr>
            <a:stCxn id="57" idx="0"/>
            <a:endCxn id="57" idx="1"/>
          </p:cNvCxnSpPr>
          <p:nvPr/>
        </p:nvCxnSpPr>
        <p:spPr>
          <a:xfrm flipH="1">
            <a:off x="7845521" y="367108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CC12DC-72CA-4087-9530-95073570A80C}"/>
              </a:ext>
            </a:extLst>
          </p:cNvPr>
          <p:cNvCxnSpPr>
            <a:cxnSpLocks/>
            <a:stCxn id="57" idx="5"/>
          </p:cNvCxnSpPr>
          <p:nvPr/>
        </p:nvCxnSpPr>
        <p:spPr>
          <a:xfrm flipH="1" flipV="1">
            <a:off x="9306701" y="367108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AF8AEA-CAB1-49FE-9046-8B3C00B73321}"/>
              </a:ext>
            </a:extLst>
          </p:cNvPr>
          <p:cNvCxnSpPr>
            <a:cxnSpLocks/>
            <a:stCxn id="57" idx="2"/>
            <a:endCxn id="57" idx="1"/>
          </p:cNvCxnSpPr>
          <p:nvPr/>
        </p:nvCxnSpPr>
        <p:spPr>
          <a:xfrm flipH="1" flipV="1">
            <a:off x="7845521" y="4585879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A71E58B-064F-4CF4-B86C-31B6888CB522}"/>
              </a:ext>
            </a:extLst>
          </p:cNvPr>
          <p:cNvCxnSpPr>
            <a:cxnSpLocks/>
            <a:stCxn id="57" idx="0"/>
          </p:cNvCxnSpPr>
          <p:nvPr/>
        </p:nvCxnSpPr>
        <p:spPr>
          <a:xfrm flipH="1">
            <a:off x="9288961" y="3671087"/>
            <a:ext cx="17740" cy="1288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86FEBFC-4538-403C-A5C0-3D613687B8A2}"/>
              </a:ext>
            </a:extLst>
          </p:cNvPr>
          <p:cNvCxnSpPr>
            <a:cxnSpLocks/>
            <a:endCxn id="61" idx="0"/>
          </p:cNvCxnSpPr>
          <p:nvPr/>
        </p:nvCxnSpPr>
        <p:spPr>
          <a:xfrm flipH="1">
            <a:off x="9306701" y="4591027"/>
            <a:ext cx="1467050" cy="399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FD5774D-8791-4664-ABA8-4711937B0568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7850924" y="4556308"/>
            <a:ext cx="1455777" cy="4343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CA7CFD2-4F95-4E0E-B350-327313006A8E}"/>
              </a:ext>
            </a:extLst>
          </p:cNvPr>
          <p:cNvCxnSpPr>
            <a:cxnSpLocks/>
            <a:endCxn id="57" idx="2"/>
          </p:cNvCxnSpPr>
          <p:nvPr/>
        </p:nvCxnSpPr>
        <p:spPr>
          <a:xfrm flipH="1">
            <a:off x="8403642" y="4995763"/>
            <a:ext cx="885320" cy="107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8997380-559A-4F20-A89B-6D2EA0A54518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9277183" y="4972217"/>
            <a:ext cx="932577" cy="109382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6C8D0A-7EF9-4912-80C7-8EEBC2080554}"/>
                  </a:ext>
                </a:extLst>
              </p:cNvPr>
              <p:cNvSpPr txBox="1"/>
              <p:nvPr/>
            </p:nvSpPr>
            <p:spPr>
              <a:xfrm>
                <a:off x="8531456" y="4131706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6C8D0A-7EF9-4912-80C7-8EEBC2080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456" y="4131706"/>
                <a:ext cx="7180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485D5-DB3D-4997-B383-CA89689E2E84}"/>
                  </a:ext>
                </a:extLst>
              </p:cNvPr>
              <p:cNvSpPr txBox="1"/>
              <p:nvPr/>
            </p:nvSpPr>
            <p:spPr>
              <a:xfrm>
                <a:off x="8223010" y="4937306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A485D5-DB3D-4997-B383-CA89689E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010" y="4937306"/>
                <a:ext cx="72750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808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DCC0-B702-4436-BC2C-FCBA0B8F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Wachspress</a:t>
            </a:r>
            <a:r>
              <a:rPr lang="en-US" dirty="0"/>
              <a:t>’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78CA7-30BA-46C9-B44C-3C11DAB0A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200" dirty="0"/>
                  <a:t>Interior of convex polygons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78CA7-30BA-46C9-B44C-3C11DAB0A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Pentagon 19">
            <a:extLst>
              <a:ext uri="{FF2B5EF4-FFF2-40B4-BE49-F238E27FC236}">
                <a16:creationId xmlns:a16="http://schemas.microsoft.com/office/drawing/2014/main" id="{2413CD28-7961-49BD-A62B-17AA6B2ABAD2}"/>
              </a:ext>
            </a:extLst>
          </p:cNvPr>
          <p:cNvSpPr/>
          <p:nvPr/>
        </p:nvSpPr>
        <p:spPr>
          <a:xfrm>
            <a:off x="7855043" y="2585237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39DFCC-6958-40AA-85C9-78C49C4AC1DE}"/>
                  </a:ext>
                </a:extLst>
              </p:cNvPr>
              <p:cNvSpPr txBox="1"/>
              <p:nvPr/>
            </p:nvSpPr>
            <p:spPr>
              <a:xfrm>
                <a:off x="9034979" y="1932993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239DFCC-6958-40AA-85C9-78C49C4AC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979" y="1932993"/>
                <a:ext cx="66915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AD67BC-0F58-40F2-951C-2DC4CE8256FF}"/>
                  </a:ext>
                </a:extLst>
              </p:cNvPr>
              <p:cNvSpPr txBox="1"/>
              <p:nvPr/>
            </p:nvSpPr>
            <p:spPr>
              <a:xfrm>
                <a:off x="7163064" y="309278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AD67BC-0F58-40F2-951C-2DC4CE82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064" y="3092780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9F3494-4170-4308-A78D-70B8423E8D4E}"/>
                  </a:ext>
                </a:extLst>
              </p:cNvPr>
              <p:cNvSpPr txBox="1"/>
              <p:nvPr/>
            </p:nvSpPr>
            <p:spPr>
              <a:xfrm>
                <a:off x="10834637" y="3150757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9F3494-4170-4308-A78D-70B8423E8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637" y="3150757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E707340-C7C2-4E04-B833-D658204CF0F2}"/>
              </a:ext>
            </a:extLst>
          </p:cNvPr>
          <p:cNvSpPr txBox="1"/>
          <p:nvPr/>
        </p:nvSpPr>
        <p:spPr>
          <a:xfrm>
            <a:off x="9117293" y="390476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B390F7-0C53-4C75-A457-BC3706A5B269}"/>
                  </a:ext>
                </a:extLst>
              </p:cNvPr>
              <p:cNvSpPr txBox="1"/>
              <p:nvPr/>
            </p:nvSpPr>
            <p:spPr>
              <a:xfrm>
                <a:off x="7772664" y="499778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B390F7-0C53-4C75-A457-BC3706A5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664" y="4997780"/>
                <a:ext cx="6786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6B6439-355D-4FD7-BEAF-BE593C31B896}"/>
              </a:ext>
            </a:extLst>
          </p:cNvPr>
          <p:cNvCxnSpPr>
            <a:stCxn id="20" idx="0"/>
            <a:endCxn id="20" idx="1"/>
          </p:cNvCxnSpPr>
          <p:nvPr/>
        </p:nvCxnSpPr>
        <p:spPr>
          <a:xfrm flipH="1">
            <a:off x="7855046" y="258523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034C44-DB68-439F-AC60-8B1F2F4EFDBF}"/>
              </a:ext>
            </a:extLst>
          </p:cNvPr>
          <p:cNvCxnSpPr>
            <a:cxnSpLocks/>
            <a:stCxn id="20" idx="5"/>
          </p:cNvCxnSpPr>
          <p:nvPr/>
        </p:nvCxnSpPr>
        <p:spPr>
          <a:xfrm flipH="1" flipV="1">
            <a:off x="9316226" y="258523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C3BF2B-33E4-49CE-A37C-2A1D1AAC90F3}"/>
              </a:ext>
            </a:extLst>
          </p:cNvPr>
          <p:cNvCxnSpPr>
            <a:cxnSpLocks/>
            <a:stCxn id="20" idx="2"/>
            <a:endCxn id="20" idx="1"/>
          </p:cNvCxnSpPr>
          <p:nvPr/>
        </p:nvCxnSpPr>
        <p:spPr>
          <a:xfrm flipH="1" flipV="1">
            <a:off x="7855046" y="3500029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22922D-339C-490C-A358-6670E6DD0EF2}"/>
              </a:ext>
            </a:extLst>
          </p:cNvPr>
          <p:cNvCxnSpPr>
            <a:cxnSpLocks/>
            <a:stCxn id="20" idx="0"/>
          </p:cNvCxnSpPr>
          <p:nvPr/>
        </p:nvCxnSpPr>
        <p:spPr>
          <a:xfrm flipH="1">
            <a:off x="9298486" y="2585237"/>
            <a:ext cx="17740" cy="1288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1C0F22-CCCD-431F-82AC-71799758C839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9316226" y="3505177"/>
            <a:ext cx="1467050" cy="399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CA1291-E514-4514-A947-779E0DB92EE9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860449" y="3470458"/>
            <a:ext cx="1455777" cy="4343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3960BD-A7BF-40A8-A5BC-C66BBE4F549F}"/>
              </a:ext>
            </a:extLst>
          </p:cNvPr>
          <p:cNvCxnSpPr>
            <a:cxnSpLocks/>
            <a:endCxn id="20" idx="2"/>
          </p:cNvCxnSpPr>
          <p:nvPr/>
        </p:nvCxnSpPr>
        <p:spPr>
          <a:xfrm flipH="1">
            <a:off x="8413167" y="3909913"/>
            <a:ext cx="885320" cy="107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5A31568-E38E-47E8-853C-38659291EBAD}"/>
              </a:ext>
            </a:extLst>
          </p:cNvPr>
          <p:cNvCxnSpPr>
            <a:cxnSpLocks/>
            <a:endCxn id="20" idx="4"/>
          </p:cNvCxnSpPr>
          <p:nvPr/>
        </p:nvCxnSpPr>
        <p:spPr>
          <a:xfrm>
            <a:off x="9286708" y="3886367"/>
            <a:ext cx="932577" cy="109382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D93DC2-38EB-4FA1-ADED-936F18E2AB1C}"/>
                  </a:ext>
                </a:extLst>
              </p:cNvPr>
              <p:cNvSpPr txBox="1"/>
              <p:nvPr/>
            </p:nvSpPr>
            <p:spPr>
              <a:xfrm>
                <a:off x="10334889" y="5133211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D93DC2-38EB-4FA1-ADED-936F18E2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889" y="5133211"/>
                <a:ext cx="62869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9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DCC0-B702-4436-BC2C-FCBA0B8F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Value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78CA7-30BA-46C9-B44C-3C11DAB0A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Whole 2D plane for</a:t>
                </a:r>
              </a:p>
              <a:p>
                <a:pPr marL="0" indent="0">
                  <a:buNone/>
                </a:pPr>
                <a:r>
                  <a:rPr lang="en-US" sz="3200" dirty="0"/>
                  <a:t>arbitrary non-intersecting polygons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378CA7-30BA-46C9-B44C-3C11DAB0A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entagon 33">
            <a:extLst>
              <a:ext uri="{FF2B5EF4-FFF2-40B4-BE49-F238E27FC236}">
                <a16:creationId xmlns:a16="http://schemas.microsoft.com/office/drawing/2014/main" id="{D33A6C91-0B4B-4E24-BEB7-A54E0809EB05}"/>
              </a:ext>
            </a:extLst>
          </p:cNvPr>
          <p:cNvSpPr/>
          <p:nvPr/>
        </p:nvSpPr>
        <p:spPr>
          <a:xfrm>
            <a:off x="7855043" y="2585237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539398-C51F-4DF0-9E07-BD213210FDF8}"/>
                  </a:ext>
                </a:extLst>
              </p:cNvPr>
              <p:cNvSpPr txBox="1"/>
              <p:nvPr/>
            </p:nvSpPr>
            <p:spPr>
              <a:xfrm>
                <a:off x="9034979" y="1932993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539398-C51F-4DF0-9E07-BD213210F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979" y="1932993"/>
                <a:ext cx="66915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4EFE51-868E-455E-B0CE-2FC978DE720B}"/>
                  </a:ext>
                </a:extLst>
              </p:cNvPr>
              <p:cNvSpPr txBox="1"/>
              <p:nvPr/>
            </p:nvSpPr>
            <p:spPr>
              <a:xfrm>
                <a:off x="7163064" y="309278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4EFE51-868E-455E-B0CE-2FC978DE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064" y="3092780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C8491-BD4D-466E-9F7D-3D55AE2E87C2}"/>
                  </a:ext>
                </a:extLst>
              </p:cNvPr>
              <p:cNvSpPr txBox="1"/>
              <p:nvPr/>
            </p:nvSpPr>
            <p:spPr>
              <a:xfrm>
                <a:off x="10834637" y="3150757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C8491-BD4D-466E-9F7D-3D55AE2E8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637" y="3150757"/>
                <a:ext cx="67864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444DED55-6731-40E5-8832-FA719FC33410}"/>
              </a:ext>
            </a:extLst>
          </p:cNvPr>
          <p:cNvSpPr txBox="1"/>
          <p:nvPr/>
        </p:nvSpPr>
        <p:spPr>
          <a:xfrm>
            <a:off x="9117293" y="3904765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6B8318F-7C32-45D3-8028-1BD5280122CD}"/>
                  </a:ext>
                </a:extLst>
              </p:cNvPr>
              <p:cNvSpPr txBox="1"/>
              <p:nvPr/>
            </p:nvSpPr>
            <p:spPr>
              <a:xfrm>
                <a:off x="7772664" y="4997780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6B8318F-7C32-45D3-8028-1BD528012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664" y="4997780"/>
                <a:ext cx="6786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F481829-7060-4065-AC70-4E2CC3FF15A8}"/>
              </a:ext>
            </a:extLst>
          </p:cNvPr>
          <p:cNvCxnSpPr>
            <a:stCxn id="34" idx="0"/>
            <a:endCxn id="34" idx="1"/>
          </p:cNvCxnSpPr>
          <p:nvPr/>
        </p:nvCxnSpPr>
        <p:spPr>
          <a:xfrm flipH="1">
            <a:off x="7855046" y="258523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FAC829-B914-4CA6-BA39-0F21B579F936}"/>
              </a:ext>
            </a:extLst>
          </p:cNvPr>
          <p:cNvCxnSpPr>
            <a:cxnSpLocks/>
            <a:stCxn id="34" idx="5"/>
          </p:cNvCxnSpPr>
          <p:nvPr/>
        </p:nvCxnSpPr>
        <p:spPr>
          <a:xfrm flipH="1" flipV="1">
            <a:off x="9316226" y="2585237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DF1C34C-2BF0-4783-BF23-745B2A8859D4}"/>
              </a:ext>
            </a:extLst>
          </p:cNvPr>
          <p:cNvCxnSpPr>
            <a:cxnSpLocks/>
            <a:stCxn id="34" idx="2"/>
            <a:endCxn id="34" idx="1"/>
          </p:cNvCxnSpPr>
          <p:nvPr/>
        </p:nvCxnSpPr>
        <p:spPr>
          <a:xfrm flipH="1" flipV="1">
            <a:off x="7855046" y="3500029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BB41DC-8021-4EDA-9EC7-23CB2D9A54CE}"/>
              </a:ext>
            </a:extLst>
          </p:cNvPr>
          <p:cNvCxnSpPr>
            <a:cxnSpLocks/>
            <a:stCxn id="34" idx="0"/>
          </p:cNvCxnSpPr>
          <p:nvPr/>
        </p:nvCxnSpPr>
        <p:spPr>
          <a:xfrm flipH="1">
            <a:off x="9298486" y="2585237"/>
            <a:ext cx="17740" cy="12882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D406588-823E-4BEA-B6C5-C2D1E8ABC2DE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9316226" y="3505177"/>
            <a:ext cx="1467050" cy="399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EAC72B-CB46-4391-815A-7484A366EF0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7860449" y="3470458"/>
            <a:ext cx="1455777" cy="4343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5B777A-C81D-42D6-9997-A9193A823B13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8413167" y="3909913"/>
            <a:ext cx="885320" cy="1070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5873CED-10F7-4039-823F-90C19D872ECE}"/>
              </a:ext>
            </a:extLst>
          </p:cNvPr>
          <p:cNvCxnSpPr>
            <a:cxnSpLocks/>
            <a:endCxn id="34" idx="4"/>
          </p:cNvCxnSpPr>
          <p:nvPr/>
        </p:nvCxnSpPr>
        <p:spPr>
          <a:xfrm>
            <a:off x="9286708" y="3886367"/>
            <a:ext cx="932577" cy="109382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B532DF-EFD7-429B-9333-3E4911931DF5}"/>
                  </a:ext>
                </a:extLst>
              </p:cNvPr>
              <p:cNvSpPr txBox="1"/>
              <p:nvPr/>
            </p:nvSpPr>
            <p:spPr>
              <a:xfrm>
                <a:off x="10334889" y="5133211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B532DF-EFD7-429B-9333-3E491193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889" y="5133211"/>
                <a:ext cx="62869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E54185E6-E5A6-4CD2-A406-24610BC2DDBA}"/>
              </a:ext>
            </a:extLst>
          </p:cNvPr>
          <p:cNvSpPr/>
          <p:nvPr/>
        </p:nvSpPr>
        <p:spPr>
          <a:xfrm>
            <a:off x="9077086" y="2514867"/>
            <a:ext cx="584943" cy="541151"/>
          </a:xfrm>
          <a:prstGeom prst="arc">
            <a:avLst>
              <a:gd name="adj1" fmla="val 523383"/>
              <a:gd name="adj2" fmla="val 1125382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A81D9D-9210-418A-B483-A09274CD586B}"/>
                  </a:ext>
                </a:extLst>
              </p:cNvPr>
              <p:cNvSpPr txBox="1"/>
              <p:nvPr/>
            </p:nvSpPr>
            <p:spPr>
              <a:xfrm>
                <a:off x="8768023" y="2885317"/>
                <a:ext cx="26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A81D9D-9210-418A-B483-A09274CD5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023" y="2885317"/>
                <a:ext cx="266955" cy="461665"/>
              </a:xfrm>
              <a:prstGeom prst="rect">
                <a:avLst/>
              </a:prstGeom>
              <a:blipFill>
                <a:blip r:embed="rId8"/>
                <a:stretch>
                  <a:fillRect l="-4545" r="-6136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5716D5-8ECE-4FD8-ACEA-4981FE3E1274}"/>
                  </a:ext>
                </a:extLst>
              </p:cNvPr>
              <p:cNvSpPr txBox="1"/>
              <p:nvPr/>
            </p:nvSpPr>
            <p:spPr>
              <a:xfrm>
                <a:off x="9498612" y="2868809"/>
                <a:ext cx="26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5716D5-8ECE-4FD8-ACEA-4981FE3E1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12" y="2868809"/>
                <a:ext cx="266955" cy="461665"/>
              </a:xfrm>
              <a:prstGeom prst="rect">
                <a:avLst/>
              </a:prstGeom>
              <a:blipFill>
                <a:blip r:embed="rId9"/>
                <a:stretch>
                  <a:fillRect l="-6818" r="-65909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30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8A03-574C-4730-A8CF-18048493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6880-3AC9-4B27-B957-0945EE8A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full family only works well for convex polygons.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E.g. </a:t>
            </a:r>
            <a:r>
              <a:rPr lang="en-US" sz="3200" dirty="0" err="1"/>
              <a:t>Wachspress</a:t>
            </a:r>
            <a:r>
              <a:rPr lang="en-US" sz="3200" dirty="0"/>
              <a:t>’ has poles in a concave polygon.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AF2F081-D46B-48ED-B9BB-5E6EA22B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40" y="4009464"/>
            <a:ext cx="2715682" cy="2747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790B7A-7722-4844-AE73-0CD35C630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6712"/>
            <a:ext cx="3175882" cy="27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9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C32C33B-915D-4661-B858-E4EF26A20BA6}"/>
              </a:ext>
            </a:extLst>
          </p:cNvPr>
          <p:cNvSpPr/>
          <p:nvPr/>
        </p:nvSpPr>
        <p:spPr>
          <a:xfrm rot="15185362">
            <a:off x="8716150" y="3914280"/>
            <a:ext cx="2661667" cy="854990"/>
          </a:xfrm>
          <a:prstGeom prst="triangle">
            <a:avLst>
              <a:gd name="adj" fmla="val 59218"/>
            </a:avLst>
          </a:prstGeom>
          <a:solidFill>
            <a:srgbClr val="83D3FF"/>
          </a:solidFill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7531862-8335-41AE-9634-128015C39773}"/>
              </a:ext>
            </a:extLst>
          </p:cNvPr>
          <p:cNvSpPr/>
          <p:nvPr/>
        </p:nvSpPr>
        <p:spPr>
          <a:xfrm rot="826919">
            <a:off x="7655247" y="4226026"/>
            <a:ext cx="3321587" cy="920181"/>
          </a:xfrm>
          <a:prstGeom prst="triangle">
            <a:avLst>
              <a:gd name="adj" fmla="val 53754"/>
            </a:avLst>
          </a:prstGeom>
          <a:solidFill>
            <a:srgbClr val="83D3FF"/>
          </a:solidFill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CC22AFA-D4E9-4D4A-90EB-ADBC56D8F917}"/>
              </a:ext>
            </a:extLst>
          </p:cNvPr>
          <p:cNvSpPr/>
          <p:nvPr/>
        </p:nvSpPr>
        <p:spPr>
          <a:xfrm rot="8646157">
            <a:off x="7584137" y="3775287"/>
            <a:ext cx="2921230" cy="720918"/>
          </a:xfrm>
          <a:prstGeom prst="triangle">
            <a:avLst>
              <a:gd name="adj" fmla="val 38754"/>
            </a:avLst>
          </a:prstGeom>
          <a:solidFill>
            <a:srgbClr val="83D3FF"/>
          </a:solidFill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88CF4-DFF3-40DE-8CC6-7AC8C56D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6DD880-0998-46B4-A803-54D288F408FE}"/>
              </a:ext>
            </a:extLst>
          </p:cNvPr>
          <p:cNvCxnSpPr/>
          <p:nvPr/>
        </p:nvCxnSpPr>
        <p:spPr>
          <a:xfrm flipV="1">
            <a:off x="7531541" y="2898923"/>
            <a:ext cx="2541864" cy="1845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A4FDB5-CA06-40C7-BA97-5FA719FFDAF5}"/>
              </a:ext>
            </a:extLst>
          </p:cNvPr>
          <p:cNvCxnSpPr/>
          <p:nvPr/>
        </p:nvCxnSpPr>
        <p:spPr>
          <a:xfrm>
            <a:off x="10073405" y="2898923"/>
            <a:ext cx="796954" cy="264253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4FCBF4-B310-419F-8A73-21E3867D2D43}"/>
              </a:ext>
            </a:extLst>
          </p:cNvPr>
          <p:cNvCxnSpPr/>
          <p:nvPr/>
        </p:nvCxnSpPr>
        <p:spPr>
          <a:xfrm>
            <a:off x="7531541" y="4744501"/>
            <a:ext cx="3338818" cy="7969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522F59-D991-4A80-9A4B-036D20EF69F2}"/>
              </a:ext>
            </a:extLst>
          </p:cNvPr>
          <p:cNvCxnSpPr/>
          <p:nvPr/>
        </p:nvCxnSpPr>
        <p:spPr>
          <a:xfrm flipH="1">
            <a:off x="9530920" y="2898925"/>
            <a:ext cx="542487" cy="13401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3D60A4-A891-43A0-8E9F-689E08B1AE09}"/>
              </a:ext>
            </a:extLst>
          </p:cNvPr>
          <p:cNvCxnSpPr/>
          <p:nvPr/>
        </p:nvCxnSpPr>
        <p:spPr>
          <a:xfrm flipV="1">
            <a:off x="7531543" y="4239066"/>
            <a:ext cx="1999377" cy="5054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F5FB5C-70FA-4D9E-A75E-F72DD9B765AF}"/>
              </a:ext>
            </a:extLst>
          </p:cNvPr>
          <p:cNvCxnSpPr/>
          <p:nvPr/>
        </p:nvCxnSpPr>
        <p:spPr>
          <a:xfrm>
            <a:off x="9530920" y="4239066"/>
            <a:ext cx="1339441" cy="130239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94A8B83-BE8D-49C0-8149-A504B94F74B7}"/>
              </a:ext>
            </a:extLst>
          </p:cNvPr>
          <p:cNvSpPr txBox="1"/>
          <p:nvPr/>
        </p:nvSpPr>
        <p:spPr>
          <a:xfrm>
            <a:off x="10097321" y="2361875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8CDF2F-CF35-418D-BFD3-8BD83878E489}"/>
              </a:ext>
            </a:extLst>
          </p:cNvPr>
          <p:cNvSpPr txBox="1"/>
          <p:nvPr/>
        </p:nvSpPr>
        <p:spPr>
          <a:xfrm>
            <a:off x="7051039" y="4559835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B2F88-47B6-48FB-9757-67BC231B748B}"/>
              </a:ext>
            </a:extLst>
          </p:cNvPr>
          <p:cNvSpPr txBox="1"/>
          <p:nvPr/>
        </p:nvSpPr>
        <p:spPr>
          <a:xfrm>
            <a:off x="11025022" y="554145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B0FD8D-FB80-4D7F-B9DA-4A143596FE2E}"/>
              </a:ext>
            </a:extLst>
          </p:cNvPr>
          <p:cNvSpPr txBox="1"/>
          <p:nvPr/>
        </p:nvSpPr>
        <p:spPr>
          <a:xfrm>
            <a:off x="9229713" y="4286558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CA27A3-6FF6-48C0-9103-31B80D1C7371}"/>
                  </a:ext>
                </a:extLst>
              </p:cNvPr>
              <p:cNvSpPr txBox="1"/>
              <p:nvPr/>
            </p:nvSpPr>
            <p:spPr>
              <a:xfrm>
                <a:off x="407639" y="2265669"/>
                <a:ext cx="6416117" cy="1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ΔXBC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ΔABC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ΔXCA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ΔABC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ΔXCA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ΔABC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CA27A3-6FF6-48C0-9103-31B80D1C7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39" y="2265669"/>
                <a:ext cx="6416117" cy="12945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4A17641-890E-4610-B452-3CC1CEEEBF10}"/>
              </a:ext>
            </a:extLst>
          </p:cNvPr>
          <p:cNvSpPr txBox="1"/>
          <p:nvPr/>
        </p:nvSpPr>
        <p:spPr>
          <a:xfrm>
            <a:off x="1423825" y="4652870"/>
            <a:ext cx="4031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Coefficients are unique</a:t>
            </a:r>
          </a:p>
        </p:txBody>
      </p:sp>
    </p:spTree>
    <p:extLst>
      <p:ext uri="{BB962C8B-B14F-4D97-AF65-F5344CB8AC3E}">
        <p14:creationId xmlns:p14="http://schemas.microsoft.com/office/powerpoint/2010/main" val="391294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0E24AE8-DB0D-4C19-93C9-66D7F29021D5}"/>
              </a:ext>
            </a:extLst>
          </p:cNvPr>
          <p:cNvGrpSpPr/>
          <p:nvPr/>
        </p:nvGrpSpPr>
        <p:grpSpPr>
          <a:xfrm>
            <a:off x="996860" y="1113559"/>
            <a:ext cx="3673111" cy="1779850"/>
            <a:chOff x="147773" y="1594722"/>
            <a:chExt cx="11577448" cy="489239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D9BCFF5-E56E-4247-903F-4ECFD6D1F977}"/>
                </a:ext>
              </a:extLst>
            </p:cNvPr>
            <p:cNvSpPr/>
            <p:nvPr/>
          </p:nvSpPr>
          <p:spPr>
            <a:xfrm>
              <a:off x="6596696" y="1690688"/>
              <a:ext cx="2952750" cy="909637"/>
            </a:xfrm>
            <a:prstGeom prst="triangle">
              <a:avLst/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0CE64A1-817D-4083-B8F0-C17E7D785D6B}"/>
                </a:ext>
              </a:extLst>
            </p:cNvPr>
            <p:cNvSpPr/>
            <p:nvPr/>
          </p:nvSpPr>
          <p:spPr>
            <a:xfrm rot="1935219" flipV="1">
              <a:off x="147773" y="5571753"/>
              <a:ext cx="2808395" cy="915363"/>
            </a:xfrm>
            <a:prstGeom prst="triangle">
              <a:avLst>
                <a:gd name="adj" fmla="val 44943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44681665-3EF9-4F32-8A4F-CD4B93011478}"/>
                </a:ext>
              </a:extLst>
            </p:cNvPr>
            <p:cNvSpPr/>
            <p:nvPr/>
          </p:nvSpPr>
          <p:spPr>
            <a:xfrm>
              <a:off x="6597654" y="1665614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FCBBAB0-920E-4382-8E76-3A9C665EAAF6}"/>
                </a:ext>
              </a:extLst>
            </p:cNvPr>
            <p:cNvSpPr/>
            <p:nvPr/>
          </p:nvSpPr>
          <p:spPr>
            <a:xfrm rot="4141705">
              <a:off x="9903807" y="4573170"/>
              <a:ext cx="2576940" cy="1041514"/>
            </a:xfrm>
            <a:prstGeom prst="triangle">
              <a:avLst>
                <a:gd name="adj" fmla="val 52122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C6BB0184-62EC-43F3-8FA9-0D4A917DFFFB}"/>
                </a:ext>
              </a:extLst>
            </p:cNvPr>
            <p:cNvSpPr/>
            <p:nvPr/>
          </p:nvSpPr>
          <p:spPr>
            <a:xfrm>
              <a:off x="8802734" y="4078940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F521F19-ED88-483D-B91C-0A833BC4935D}"/>
                </a:ext>
              </a:extLst>
            </p:cNvPr>
            <p:cNvSpPr/>
            <p:nvPr/>
          </p:nvSpPr>
          <p:spPr>
            <a:xfrm rot="17383478">
              <a:off x="2201558" y="2342856"/>
              <a:ext cx="2537781" cy="1041514"/>
            </a:xfrm>
            <a:prstGeom prst="triangle">
              <a:avLst>
                <a:gd name="adj" fmla="val 48589"/>
              </a:avLst>
            </a:prstGeom>
            <a:solidFill>
              <a:srgbClr val="00B0F0">
                <a:tint val="66000"/>
                <a:satMod val="1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788297F6-4FE5-4DF6-940D-784D6CB5C464}"/>
                </a:ext>
              </a:extLst>
            </p:cNvPr>
            <p:cNvSpPr/>
            <p:nvPr/>
          </p:nvSpPr>
          <p:spPr>
            <a:xfrm>
              <a:off x="2954384" y="1802465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Pentagon 33">
              <a:extLst>
                <a:ext uri="{FF2B5EF4-FFF2-40B4-BE49-F238E27FC236}">
                  <a16:creationId xmlns:a16="http://schemas.microsoft.com/office/drawing/2014/main" id="{8C87AE4C-E547-4404-B0B7-94ED905FBDFB}"/>
                </a:ext>
              </a:extLst>
            </p:cNvPr>
            <p:cNvSpPr/>
            <p:nvPr/>
          </p:nvSpPr>
          <p:spPr>
            <a:xfrm>
              <a:off x="606429" y="3989714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EF2AB9-A4DD-49EB-B8E6-8273531C1485}"/>
                </a:ext>
              </a:extLst>
            </p:cNvPr>
            <p:cNvSpPr/>
            <p:nvPr/>
          </p:nvSpPr>
          <p:spPr>
            <a:xfrm>
              <a:off x="4335654" y="3089046"/>
              <a:ext cx="131571" cy="144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A945DD-15CF-4B37-838F-68C41358DB08}"/>
                </a:ext>
              </a:extLst>
            </p:cNvPr>
            <p:cNvSpPr/>
            <p:nvPr/>
          </p:nvSpPr>
          <p:spPr>
            <a:xfrm>
              <a:off x="7993254" y="30194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74EE551-13B9-48ED-9D4B-98B80549265B}"/>
                </a:ext>
              </a:extLst>
            </p:cNvPr>
            <p:cNvSpPr/>
            <p:nvPr/>
          </p:nvSpPr>
          <p:spPr>
            <a:xfrm>
              <a:off x="10155429" y="53816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13D28F-A112-4FA1-AEDA-F7E400F31C22}"/>
                </a:ext>
              </a:extLst>
            </p:cNvPr>
            <p:cNvSpPr/>
            <p:nvPr/>
          </p:nvSpPr>
          <p:spPr>
            <a:xfrm>
              <a:off x="2068704" y="5124450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9120B-2C88-4F87-AE25-F0459C6C1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6696" y="1667111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9B344E-AE28-4761-B159-9DB1CEF207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7876" y="1667111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75139B8-DD14-484F-B4F1-9A74CE5FD0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96696" y="2581903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2AB987-8008-4C62-8F67-4A59D4353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647" y="180067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1E0788-F03A-49BE-9252-8F49BFBAC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7827" y="180067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C3287C-52CE-4D18-95E8-A1D668EA08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6647" y="2715470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AC763E-DD20-4213-9FBD-A89D6298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86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7B4777-2F1E-40E5-ACC2-C3F64F87C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404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50FC23-B38E-4769-94BB-5F5C746A91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2861" y="4999754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5FF47D-3E6B-41D9-A62D-1066E238F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685" y="398906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6EF81C-B020-46C5-8AD8-3F8532275B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865" y="398906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741027-952A-4BD4-A7E8-6C25F87EFB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685" y="4903860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0E97A4-7E4B-4A25-95FD-3540D82F5476}"/>
              </a:ext>
            </a:extLst>
          </p:cNvPr>
          <p:cNvGrpSpPr/>
          <p:nvPr/>
        </p:nvGrpSpPr>
        <p:grpSpPr>
          <a:xfrm>
            <a:off x="8732633" y="797511"/>
            <a:ext cx="1571352" cy="1437994"/>
            <a:chOff x="8802734" y="3805457"/>
            <a:chExt cx="2922487" cy="2674461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02A22BA8-267F-49B6-A473-788F3ECA1C7A}"/>
                </a:ext>
              </a:extLst>
            </p:cNvPr>
            <p:cNvSpPr/>
            <p:nvPr/>
          </p:nvSpPr>
          <p:spPr>
            <a:xfrm rot="4141705">
              <a:off x="9903807" y="4573170"/>
              <a:ext cx="2576940" cy="1041514"/>
            </a:xfrm>
            <a:prstGeom prst="triangle">
              <a:avLst>
                <a:gd name="adj" fmla="val 52122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>
              <a:extLst>
                <a:ext uri="{FF2B5EF4-FFF2-40B4-BE49-F238E27FC236}">
                  <a16:creationId xmlns:a16="http://schemas.microsoft.com/office/drawing/2014/main" id="{985A7DF2-E3E8-4E39-9E95-CB29A94A585A}"/>
                </a:ext>
              </a:extLst>
            </p:cNvPr>
            <p:cNvSpPr/>
            <p:nvPr/>
          </p:nvSpPr>
          <p:spPr>
            <a:xfrm>
              <a:off x="8802734" y="4078940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F1F537E-2399-4E8F-8E4F-B9A5B083300B}"/>
                </a:ext>
              </a:extLst>
            </p:cNvPr>
            <p:cNvSpPr/>
            <p:nvPr/>
          </p:nvSpPr>
          <p:spPr>
            <a:xfrm>
              <a:off x="10155429" y="53816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FCC29F8-B03A-42C6-BD25-9CEB2E4254FA}"/>
                </a:ext>
              </a:extLst>
            </p:cNvPr>
            <p:cNvCxnSpPr/>
            <p:nvPr/>
          </p:nvCxnSpPr>
          <p:spPr>
            <a:xfrm flipH="1">
              <a:off x="880286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E8DD21D-BE5E-4619-A924-52B8D7F41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404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A2B1023-417B-4156-AC76-451714BD7E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2861" y="4999754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261755-B1D8-4807-A52A-F485F7D7C567}"/>
                  </a:ext>
                </a:extLst>
              </p:cNvPr>
              <p:cNvSpPr txBox="1"/>
              <p:nvPr/>
            </p:nvSpPr>
            <p:spPr>
              <a:xfrm>
                <a:off x="7091840" y="2554855"/>
                <a:ext cx="48776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261755-B1D8-4807-A52A-F485F7D7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40" y="2554855"/>
                <a:ext cx="487769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6B5A59-A741-41E5-B979-021FE1C0057F}"/>
                  </a:ext>
                </a:extLst>
              </p:cNvPr>
              <p:cNvSpPr txBox="1"/>
              <p:nvPr/>
            </p:nvSpPr>
            <p:spPr>
              <a:xfrm>
                <a:off x="6702631" y="5350306"/>
                <a:ext cx="5489369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6B5A59-A741-41E5-B979-021FE1C0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31" y="5350306"/>
                <a:ext cx="5489369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ED52B34-E663-41DC-92EF-B51E150EBEFC}"/>
              </a:ext>
            </a:extLst>
          </p:cNvPr>
          <p:cNvGrpSpPr/>
          <p:nvPr/>
        </p:nvGrpSpPr>
        <p:grpSpPr>
          <a:xfrm>
            <a:off x="1907978" y="3967210"/>
            <a:ext cx="2766025" cy="2406634"/>
            <a:chOff x="7163064" y="1932993"/>
            <a:chExt cx="4350220" cy="3784993"/>
          </a:xfrm>
        </p:grpSpPr>
        <p:sp>
          <p:nvSpPr>
            <p:cNvPr id="73" name="Pentagon 72">
              <a:extLst>
                <a:ext uri="{FF2B5EF4-FFF2-40B4-BE49-F238E27FC236}">
                  <a16:creationId xmlns:a16="http://schemas.microsoft.com/office/drawing/2014/main" id="{8CFFC678-7E8E-4DC0-B2A4-E665EFF2B245}"/>
                </a:ext>
              </a:extLst>
            </p:cNvPr>
            <p:cNvSpPr/>
            <p:nvPr/>
          </p:nvSpPr>
          <p:spPr>
            <a:xfrm>
              <a:off x="7855043" y="2585237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E1627-E8BA-452B-966F-EFB84BFFE6C2}"/>
                    </a:ext>
                  </a:extLst>
                </p:cNvPr>
                <p:cNvSpPr txBox="1"/>
                <p:nvPr/>
              </p:nvSpPr>
              <p:spPr>
                <a:xfrm>
                  <a:off x="9034979" y="1932993"/>
                  <a:ext cx="669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E1627-E8BA-452B-966F-EFB84BFFE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4979" y="1932993"/>
                  <a:ext cx="669158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4286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4C7140B-1F87-4B13-AF28-E8625CC34340}"/>
                    </a:ext>
                  </a:extLst>
                </p:cNvPr>
                <p:cNvSpPr txBox="1"/>
                <p:nvPr/>
              </p:nvSpPr>
              <p:spPr>
                <a:xfrm>
                  <a:off x="7163064" y="3092780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4C7140B-1F87-4B13-AF28-E8625CC34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064" y="3092780"/>
                  <a:ext cx="678647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4225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76A40AB-AFC0-419C-921F-88FD253ABAA6}"/>
                    </a:ext>
                  </a:extLst>
                </p:cNvPr>
                <p:cNvSpPr txBox="1"/>
                <p:nvPr/>
              </p:nvSpPr>
              <p:spPr>
                <a:xfrm>
                  <a:off x="10834637" y="3150757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76A40AB-AFC0-419C-921F-88FD253AB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4637" y="3150757"/>
                  <a:ext cx="678647" cy="584775"/>
                </a:xfrm>
                <a:prstGeom prst="rect">
                  <a:avLst/>
                </a:prstGeom>
                <a:blipFill>
                  <a:blip r:embed="rId6"/>
                  <a:stretch>
                    <a:fillRect r="-5634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C3D5B5-2587-4330-A26C-781AD7E9CEA4}"/>
                </a:ext>
              </a:extLst>
            </p:cNvPr>
            <p:cNvSpPr txBox="1"/>
            <p:nvPr/>
          </p:nvSpPr>
          <p:spPr>
            <a:xfrm>
              <a:off x="9117293" y="3904765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1AAB883-E850-4234-B8FD-034D1047980E}"/>
                    </a:ext>
                  </a:extLst>
                </p:cNvPr>
                <p:cNvSpPr txBox="1"/>
                <p:nvPr/>
              </p:nvSpPr>
              <p:spPr>
                <a:xfrm>
                  <a:off x="7772664" y="4997780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1AAB883-E850-4234-B8FD-034D10479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664" y="4997780"/>
                  <a:ext cx="678647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5714" b="-40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0B32B1B-5FCB-4A85-A44B-FB1F0A6FF4CF}"/>
                </a:ext>
              </a:extLst>
            </p:cNvPr>
            <p:cNvCxnSpPr>
              <a:stCxn id="73" idx="0"/>
              <a:endCxn id="73" idx="1"/>
            </p:cNvCxnSpPr>
            <p:nvPr/>
          </p:nvCxnSpPr>
          <p:spPr>
            <a:xfrm flipH="1">
              <a:off x="7855046" y="2585237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260C31-01EA-4636-B70C-9FF4C942F491}"/>
                </a:ext>
              </a:extLst>
            </p:cNvPr>
            <p:cNvCxnSpPr>
              <a:cxnSpLocks/>
              <a:stCxn id="73" idx="5"/>
            </p:cNvCxnSpPr>
            <p:nvPr/>
          </p:nvCxnSpPr>
          <p:spPr>
            <a:xfrm flipH="1" flipV="1">
              <a:off x="9316226" y="2585237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CD6DBA7-D5C1-4259-BBFA-EDEC991CE6F4}"/>
                </a:ext>
              </a:extLst>
            </p:cNvPr>
            <p:cNvCxnSpPr>
              <a:cxnSpLocks/>
              <a:stCxn id="73" idx="2"/>
              <a:endCxn id="73" idx="1"/>
            </p:cNvCxnSpPr>
            <p:nvPr/>
          </p:nvCxnSpPr>
          <p:spPr>
            <a:xfrm flipH="1" flipV="1">
              <a:off x="7855046" y="3500029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24CEA9-7CF5-41CA-A34E-A25C484102EC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flipH="1">
              <a:off x="9298486" y="2585237"/>
              <a:ext cx="17740" cy="12882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A488EA6-1430-4051-9896-81521B278D8E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9316226" y="3505177"/>
              <a:ext cx="1467050" cy="399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972E2E-5662-4039-B59A-054A42EF79C3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7860449" y="3470458"/>
              <a:ext cx="1455777" cy="4343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5A6CA0-512A-4578-B25C-AFC3F83BF557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 flipH="1">
              <a:off x="8413167" y="3909913"/>
              <a:ext cx="885320" cy="1070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FCB455-0B05-4565-A729-3C8FA210F856}"/>
                </a:ext>
              </a:extLst>
            </p:cNvPr>
            <p:cNvCxnSpPr>
              <a:cxnSpLocks/>
              <a:endCxn id="73" idx="4"/>
            </p:cNvCxnSpPr>
            <p:nvPr/>
          </p:nvCxnSpPr>
          <p:spPr>
            <a:xfrm>
              <a:off x="9286708" y="3886367"/>
              <a:ext cx="932577" cy="109382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5CE897-10D5-40BF-8113-95F2DADA1C35}"/>
                    </a:ext>
                  </a:extLst>
                </p:cNvPr>
                <p:cNvSpPr txBox="1"/>
                <p:nvPr/>
              </p:nvSpPr>
              <p:spPr>
                <a:xfrm>
                  <a:off x="10334889" y="5133211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5CE897-10D5-40BF-8113-95F2DADA1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4889" y="5133211"/>
                  <a:ext cx="628697" cy="584775"/>
                </a:xfrm>
                <a:prstGeom prst="rect">
                  <a:avLst/>
                </a:prstGeom>
                <a:blipFill>
                  <a:blip r:embed="rId8"/>
                  <a:stretch>
                    <a:fillRect r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BB0F37-6454-444A-AA33-57A836C9B8E4}"/>
                  </a:ext>
                </a:extLst>
              </p:cNvPr>
              <p:cNvSpPr txBox="1"/>
              <p:nvPr/>
            </p:nvSpPr>
            <p:spPr>
              <a:xfrm>
                <a:off x="579615" y="5226376"/>
                <a:ext cx="757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BB0F37-6454-444A-AA33-57A836C9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5" y="5226376"/>
                <a:ext cx="757581" cy="369332"/>
              </a:xfrm>
              <a:prstGeom prst="rect">
                <a:avLst/>
              </a:prstGeom>
              <a:blipFill>
                <a:blip r:embed="rId9"/>
                <a:stretch>
                  <a:fillRect l="-2419" r="-2822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row: Right 89">
            <a:extLst>
              <a:ext uri="{FF2B5EF4-FFF2-40B4-BE49-F238E27FC236}">
                <a16:creationId xmlns:a16="http://schemas.microsoft.com/office/drawing/2014/main" id="{701B2AC1-83C3-465B-83E7-657065E683A0}"/>
              </a:ext>
            </a:extLst>
          </p:cNvPr>
          <p:cNvSpPr/>
          <p:nvPr/>
        </p:nvSpPr>
        <p:spPr>
          <a:xfrm rot="5400000">
            <a:off x="9139208" y="3566979"/>
            <a:ext cx="1137687" cy="425473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FD3998E-B87C-49D3-884D-64CE8A70B81C}"/>
              </a:ext>
            </a:extLst>
          </p:cNvPr>
          <p:cNvSpPr/>
          <p:nvPr/>
        </p:nvSpPr>
        <p:spPr>
          <a:xfrm>
            <a:off x="5397031" y="1631865"/>
            <a:ext cx="1137687" cy="427904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BFFC729B-854C-418B-BC19-0CE894492292}"/>
              </a:ext>
            </a:extLst>
          </p:cNvPr>
          <p:cNvSpPr/>
          <p:nvPr/>
        </p:nvSpPr>
        <p:spPr>
          <a:xfrm rot="10800000">
            <a:off x="5397029" y="4798232"/>
            <a:ext cx="1137687" cy="543040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A850B896-764D-4AEF-BFBA-F218B535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6D4394D-D688-4F90-A6F1-53C1C9D62FBC}"/>
              </a:ext>
            </a:extLst>
          </p:cNvPr>
          <p:cNvSpPr/>
          <p:nvPr/>
        </p:nvSpPr>
        <p:spPr>
          <a:xfrm>
            <a:off x="6893797" y="4970072"/>
            <a:ext cx="1019038" cy="15228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EDAD-FC29-48CE-BA6F-002B2275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Homogeneous Barycentric  Coordinates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4703" y="2325075"/>
                <a:ext cx="3935136" cy="26314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4703" y="2325075"/>
                <a:ext cx="3935136" cy="2631494"/>
              </a:xfrm>
              <a:blipFill>
                <a:blip r:embed="rId2"/>
                <a:stretch>
                  <a:fillRect t="-4167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Down 4">
            <a:extLst>
              <a:ext uri="{FF2B5EF4-FFF2-40B4-BE49-F238E27FC236}">
                <a16:creationId xmlns:a16="http://schemas.microsoft.com/office/drawing/2014/main" id="{FB8D2FB2-A5FE-412C-9F18-FBC42BB37611}"/>
              </a:ext>
            </a:extLst>
          </p:cNvPr>
          <p:cNvSpPr/>
          <p:nvPr/>
        </p:nvSpPr>
        <p:spPr>
          <a:xfrm rot="16200000">
            <a:off x="5886277" y="3185930"/>
            <a:ext cx="201335" cy="7633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49CB3-48BF-407D-94AA-2F36CE1D72FC}"/>
                  </a:ext>
                </a:extLst>
              </p:cNvPr>
              <p:cNvSpPr txBox="1"/>
              <p:nvPr/>
            </p:nvSpPr>
            <p:spPr>
              <a:xfrm>
                <a:off x="7737447" y="1977355"/>
                <a:ext cx="2427914" cy="297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49CB3-48BF-407D-94AA-2F36CE1D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447" y="1977355"/>
                <a:ext cx="2427914" cy="2979214"/>
              </a:xfrm>
              <a:prstGeom prst="rect">
                <a:avLst/>
              </a:prstGeom>
              <a:blipFill>
                <a:blip r:embed="rId3"/>
                <a:stretch>
                  <a:fillRect r="-46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702E6-24AD-41F4-B71B-074C5943B0C1}"/>
                  </a:ext>
                </a:extLst>
              </p:cNvPr>
              <p:cNvSpPr txBox="1"/>
              <p:nvPr/>
            </p:nvSpPr>
            <p:spPr>
              <a:xfrm>
                <a:off x="3120705" y="5068347"/>
                <a:ext cx="6308521" cy="1664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≠0</m:t>
                              </m:r>
                              <m:r>
                                <m:rPr>
                                  <m:nor/>
                                </m:rPr>
                                <a:rPr lang="en-US" sz="3200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E702E6-24AD-41F4-B71B-074C5943B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05" y="5068347"/>
                <a:ext cx="6308521" cy="1664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5BB6E4EB-6A9A-42BF-B66D-1A3769949247}"/>
              </a:ext>
            </a:extLst>
          </p:cNvPr>
          <p:cNvSpPr/>
          <p:nvPr/>
        </p:nvSpPr>
        <p:spPr>
          <a:xfrm>
            <a:off x="8436429" y="3429000"/>
            <a:ext cx="2690868" cy="1664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1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252B2-D4DD-44EC-A98C-2D9FFD30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AF00A-3177-4165-80D8-414DF5FAB9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:endParaRPr lang="en-US" sz="3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3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sz="38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800" dirty="0"/>
                  <a:t>&gt;0 for convex shape only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AF00A-3177-4165-80D8-414DF5FAB9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6C771C-A4B0-496A-930E-DAA10DED869A}"/>
              </a:ext>
            </a:extLst>
          </p:cNvPr>
          <p:cNvCxnSpPr>
            <a:cxnSpLocks/>
          </p:cNvCxnSpPr>
          <p:nvPr/>
        </p:nvCxnSpPr>
        <p:spPr>
          <a:xfrm flipV="1">
            <a:off x="7919566" y="2812384"/>
            <a:ext cx="2089892" cy="40572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768D88-2774-46A4-84AE-782B3D71D33E}"/>
              </a:ext>
            </a:extLst>
          </p:cNvPr>
          <p:cNvCxnSpPr>
            <a:cxnSpLocks/>
          </p:cNvCxnSpPr>
          <p:nvPr/>
        </p:nvCxnSpPr>
        <p:spPr>
          <a:xfrm flipH="1" flipV="1">
            <a:off x="7919565" y="3218109"/>
            <a:ext cx="2290561" cy="172872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F7DC4-BFF0-4779-9514-2E48BA506EAF}"/>
                  </a:ext>
                </a:extLst>
              </p:cNvPr>
              <p:cNvSpPr txBox="1"/>
              <p:nvPr/>
            </p:nvSpPr>
            <p:spPr>
              <a:xfrm>
                <a:off x="7580781" y="2498396"/>
                <a:ext cx="7461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3DF7DC4-BFF0-4779-9514-2E48BA506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781" y="2498396"/>
                <a:ext cx="746127" cy="584775"/>
              </a:xfrm>
              <a:prstGeom prst="rect">
                <a:avLst/>
              </a:prstGeom>
              <a:blipFill>
                <a:blip r:embed="rId3"/>
                <a:stretch>
                  <a:fillRect r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940E4-8DC6-422D-AE71-8E721F79A633}"/>
                  </a:ext>
                </a:extLst>
              </p:cNvPr>
              <p:cNvSpPr txBox="1"/>
              <p:nvPr/>
            </p:nvSpPr>
            <p:spPr>
              <a:xfrm>
                <a:off x="9965382" y="2319142"/>
                <a:ext cx="51378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6940E4-8DC6-422D-AE71-8E721F79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382" y="2319142"/>
                <a:ext cx="51378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1CDAFF-C360-4BA1-B4FE-473CE1A42EEE}"/>
              </a:ext>
            </a:extLst>
          </p:cNvPr>
          <p:cNvCxnSpPr>
            <a:cxnSpLocks/>
          </p:cNvCxnSpPr>
          <p:nvPr/>
        </p:nvCxnSpPr>
        <p:spPr>
          <a:xfrm>
            <a:off x="10009458" y="2812384"/>
            <a:ext cx="200669" cy="213444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F33C49-0DA0-4637-9131-EBD82BC6D151}"/>
                  </a:ext>
                </a:extLst>
              </p:cNvPr>
              <p:cNvSpPr txBox="1"/>
              <p:nvPr/>
            </p:nvSpPr>
            <p:spPr>
              <a:xfrm>
                <a:off x="10263661" y="4873306"/>
                <a:ext cx="6998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F33C49-0DA0-4637-9131-EBD82BC6D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661" y="4873306"/>
                <a:ext cx="699894" cy="584775"/>
              </a:xfrm>
              <a:prstGeom prst="rect">
                <a:avLst/>
              </a:prstGeom>
              <a:blipFill>
                <a:blip r:embed="rId5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285CC-FED7-4351-BA40-6396BD2A1F54}"/>
              </a:ext>
            </a:extLst>
          </p:cNvPr>
          <p:cNvCxnSpPr>
            <a:cxnSpLocks/>
          </p:cNvCxnSpPr>
          <p:nvPr/>
        </p:nvCxnSpPr>
        <p:spPr>
          <a:xfrm flipH="1">
            <a:off x="9510232" y="2812382"/>
            <a:ext cx="499224" cy="8765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380A8A-8D9A-48CE-A049-74CFC5193019}"/>
              </a:ext>
            </a:extLst>
          </p:cNvPr>
          <p:cNvCxnSpPr>
            <a:cxnSpLocks/>
          </p:cNvCxnSpPr>
          <p:nvPr/>
        </p:nvCxnSpPr>
        <p:spPr>
          <a:xfrm flipH="1" flipV="1">
            <a:off x="7919566" y="3218109"/>
            <a:ext cx="1590668" cy="47086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7BCDE8-D63D-43B0-877A-89F84FE77F7D}"/>
              </a:ext>
            </a:extLst>
          </p:cNvPr>
          <p:cNvCxnSpPr>
            <a:cxnSpLocks/>
          </p:cNvCxnSpPr>
          <p:nvPr/>
        </p:nvCxnSpPr>
        <p:spPr>
          <a:xfrm>
            <a:off x="9510234" y="3688979"/>
            <a:ext cx="699894" cy="125785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5138A9-18E5-419C-88D1-2E9CB626A63A}"/>
              </a:ext>
            </a:extLst>
          </p:cNvPr>
          <p:cNvCxnSpPr>
            <a:cxnSpLocks/>
          </p:cNvCxnSpPr>
          <p:nvPr/>
        </p:nvCxnSpPr>
        <p:spPr>
          <a:xfrm flipH="1">
            <a:off x="7278405" y="3218108"/>
            <a:ext cx="641162" cy="661497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756AED-0E54-4423-8913-31FA487CC820}"/>
              </a:ext>
            </a:extLst>
          </p:cNvPr>
          <p:cNvCxnSpPr>
            <a:cxnSpLocks/>
          </p:cNvCxnSpPr>
          <p:nvPr/>
        </p:nvCxnSpPr>
        <p:spPr>
          <a:xfrm flipH="1">
            <a:off x="9221466" y="4946830"/>
            <a:ext cx="988662" cy="234929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B6900A-7AB0-499E-8AA8-5914C5A13934}"/>
                  </a:ext>
                </a:extLst>
              </p:cNvPr>
              <p:cNvSpPr txBox="1"/>
              <p:nvPr/>
            </p:nvSpPr>
            <p:spPr>
              <a:xfrm>
                <a:off x="8749177" y="3034461"/>
                <a:ext cx="1664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B6900A-7AB0-499E-8AA8-5914C5A1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77" y="3034461"/>
                <a:ext cx="166408" cy="584775"/>
              </a:xfrm>
              <a:prstGeom prst="rect">
                <a:avLst/>
              </a:prstGeom>
              <a:blipFill>
                <a:blip r:embed="rId6"/>
                <a:stretch>
                  <a:fillRect r="-1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A40689-6F7B-4A5D-9C30-BD5E6EACDFC4}"/>
                  </a:ext>
                </a:extLst>
              </p:cNvPr>
              <p:cNvSpPr txBox="1"/>
              <p:nvPr/>
            </p:nvSpPr>
            <p:spPr>
              <a:xfrm>
                <a:off x="9658832" y="3416871"/>
                <a:ext cx="8009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A40689-6F7B-4A5D-9C30-BD5E6EACD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832" y="3416871"/>
                <a:ext cx="800905" cy="584775"/>
              </a:xfrm>
              <a:prstGeom prst="rect">
                <a:avLst/>
              </a:prstGeom>
              <a:blipFill>
                <a:blip r:embed="rId7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C7F22A-A288-4D6F-AEB4-44822179A250}"/>
                  </a:ext>
                </a:extLst>
              </p:cNvPr>
              <p:cNvSpPr txBox="1"/>
              <p:nvPr/>
            </p:nvSpPr>
            <p:spPr>
              <a:xfrm>
                <a:off x="9073994" y="3714738"/>
                <a:ext cx="4362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C7F22A-A288-4D6F-AEB4-44822179A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994" y="3714738"/>
                <a:ext cx="436238" cy="584775"/>
              </a:xfrm>
              <a:prstGeom prst="rect">
                <a:avLst/>
              </a:prstGeom>
              <a:blipFill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35872A-F47E-4ECB-903A-D1D01F8E5311}"/>
              </a:ext>
            </a:extLst>
          </p:cNvPr>
          <p:cNvSpPr txBox="1"/>
          <p:nvPr/>
        </p:nvSpPr>
        <p:spPr>
          <a:xfrm>
            <a:off x="5539140" y="3879605"/>
            <a:ext cx="38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F509-EDCB-400A-B8A1-13FEFEB9A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230D1-2EDD-4DFF-9F61-F8B10904E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E230D1-2EDD-4DFF-9F61-F8B10904E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3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4CF8D-749F-42B9-9C5F-3F56D9CA1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045606"/>
                <a:ext cx="10523657" cy="11376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D4CF8D-749F-42B9-9C5F-3F56D9CA1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045606"/>
                <a:ext cx="10523657" cy="113768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ADEF793-86D5-4363-96B8-F740F1C3A1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2200" y="4802433"/>
                <a:ext cx="10523657" cy="20228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1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32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32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200" dirty="0"/>
                  <a:t>                                 &gt;  0</a:t>
                </a:r>
                <a:endParaRPr lang="en-US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ADEF793-86D5-4363-96B8-F740F1C3A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00" y="4802433"/>
                <a:ext cx="10523657" cy="2022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E47EE01F-4083-40E1-B5C8-6AFFFB32E1E2}"/>
              </a:ext>
            </a:extLst>
          </p:cNvPr>
          <p:cNvSpPr/>
          <p:nvPr/>
        </p:nvSpPr>
        <p:spPr>
          <a:xfrm rot="5400000">
            <a:off x="5209133" y="3690310"/>
            <a:ext cx="1137687" cy="125955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6C9E6-4935-48F2-B853-A52443401308}"/>
              </a:ext>
            </a:extLst>
          </p:cNvPr>
          <p:cNvSpPr txBox="1"/>
          <p:nvPr/>
        </p:nvSpPr>
        <p:spPr>
          <a:xfrm>
            <a:off x="1406114" y="497589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D6B8-0EAF-461C-8848-610A56D0B039}"/>
              </a:ext>
            </a:extLst>
          </p:cNvPr>
          <p:cNvSpPr txBox="1"/>
          <p:nvPr/>
        </p:nvSpPr>
        <p:spPr>
          <a:xfrm>
            <a:off x="1264600" y="2341551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FHK: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21AAB17-BD3E-4169-82F2-275075C0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did 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A2C59F-0C4A-44D8-A65B-947E493C8F54}"/>
              </a:ext>
            </a:extLst>
          </p:cNvPr>
          <p:cNvGrpSpPr/>
          <p:nvPr/>
        </p:nvGrpSpPr>
        <p:grpSpPr>
          <a:xfrm>
            <a:off x="5551714" y="4676194"/>
            <a:ext cx="3570512" cy="940026"/>
            <a:chOff x="5551714" y="4208107"/>
            <a:chExt cx="3570512" cy="940026"/>
          </a:xfrm>
        </p:grpSpPr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C3335BF2-584A-4FF5-A379-8E2F36BF40A7}"/>
                </a:ext>
              </a:extLst>
            </p:cNvPr>
            <p:cNvCxnSpPr>
              <a:cxnSpLocks/>
            </p:cNvCxnSpPr>
            <p:nvPr/>
          </p:nvCxnSpPr>
          <p:spPr>
            <a:xfrm>
              <a:off x="5573484" y="4208107"/>
              <a:ext cx="3548742" cy="347938"/>
            </a:xfrm>
            <a:prstGeom prst="bentConnector3">
              <a:avLst>
                <a:gd name="adj1" fmla="val 4141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4A40F360-99F9-4179-8376-EA9753428050}"/>
                </a:ext>
              </a:extLst>
            </p:cNvPr>
            <p:cNvCxnSpPr>
              <a:cxnSpLocks/>
            </p:cNvCxnSpPr>
            <p:nvPr/>
          </p:nvCxnSpPr>
          <p:spPr>
            <a:xfrm>
              <a:off x="5551714" y="4800195"/>
              <a:ext cx="3570512" cy="347938"/>
            </a:xfrm>
            <a:prstGeom prst="bentConnector3">
              <a:avLst>
                <a:gd name="adj1" fmla="val 4024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B4FB7-EABC-4C5A-9126-BB21602DC5CD}"/>
                </a:ext>
              </a:extLst>
            </p:cNvPr>
            <p:cNvCxnSpPr>
              <a:cxnSpLocks/>
            </p:cNvCxnSpPr>
            <p:nvPr/>
          </p:nvCxnSpPr>
          <p:spPr>
            <a:xfrm>
              <a:off x="5573484" y="4208107"/>
              <a:ext cx="0" cy="5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EF2AE58-B5D9-40CC-9148-3FCF0391D115}"/>
                </a:ext>
              </a:extLst>
            </p:cNvPr>
            <p:cNvCxnSpPr>
              <a:cxnSpLocks/>
            </p:cNvCxnSpPr>
            <p:nvPr/>
          </p:nvCxnSpPr>
          <p:spPr>
            <a:xfrm>
              <a:off x="9122226" y="4556045"/>
              <a:ext cx="0" cy="5920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351E741-82B8-4CF8-AB32-DBD5B8735932}"/>
              </a:ext>
            </a:extLst>
          </p:cNvPr>
          <p:cNvSpPr/>
          <p:nvPr/>
        </p:nvSpPr>
        <p:spPr>
          <a:xfrm>
            <a:off x="5301343" y="5320176"/>
            <a:ext cx="1643735" cy="650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1949-8517-431E-9F4D-1D865938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Numerator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CB00AE-379E-4AE2-8764-4F2E6CECA976}"/>
              </a:ext>
            </a:extLst>
          </p:cNvPr>
          <p:cNvCxnSpPr>
            <a:cxnSpLocks/>
          </p:cNvCxnSpPr>
          <p:nvPr/>
        </p:nvCxnSpPr>
        <p:spPr>
          <a:xfrm flipV="1">
            <a:off x="6945410" y="2099885"/>
            <a:ext cx="3352639" cy="65087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CFD1A7-36CB-43F1-AEBB-5F1059323F8B}"/>
              </a:ext>
            </a:extLst>
          </p:cNvPr>
          <p:cNvCxnSpPr>
            <a:cxnSpLocks/>
          </p:cNvCxnSpPr>
          <p:nvPr/>
        </p:nvCxnSpPr>
        <p:spPr>
          <a:xfrm flipH="1" flipV="1">
            <a:off x="6945408" y="2750756"/>
            <a:ext cx="3674556" cy="277324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E5A950-138B-4AA8-B6D8-BA69D7A64235}"/>
                  </a:ext>
                </a:extLst>
              </p:cNvPr>
              <p:cNvSpPr txBox="1"/>
              <p:nvPr/>
            </p:nvSpPr>
            <p:spPr>
              <a:xfrm>
                <a:off x="6370280" y="1964976"/>
                <a:ext cx="266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E5A950-138B-4AA8-B6D8-BA69D7A6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280" y="1964976"/>
                <a:ext cx="266955" cy="646331"/>
              </a:xfrm>
              <a:prstGeom prst="rect">
                <a:avLst/>
              </a:prstGeom>
              <a:blipFill>
                <a:blip r:embed="rId2"/>
                <a:stretch>
                  <a:fillRect r="-2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7A020-0B20-4FA5-BE25-118211D752A1}"/>
                  </a:ext>
                </a:extLst>
              </p:cNvPr>
              <p:cNvSpPr txBox="1"/>
              <p:nvPr/>
            </p:nvSpPr>
            <p:spPr>
              <a:xfrm>
                <a:off x="10227343" y="1427586"/>
                <a:ext cx="266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B7A020-0B20-4FA5-BE25-118211D7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343" y="1427586"/>
                <a:ext cx="266955" cy="646331"/>
              </a:xfrm>
              <a:prstGeom prst="rect">
                <a:avLst/>
              </a:prstGeom>
              <a:blipFill>
                <a:blip r:embed="rId3"/>
                <a:stretch>
                  <a:fillRect r="-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D86205-9923-4768-9C1D-863524B174E6}"/>
                  </a:ext>
                </a:extLst>
              </p:cNvPr>
              <p:cNvSpPr txBox="1"/>
              <p:nvPr/>
            </p:nvSpPr>
            <p:spPr>
              <a:xfrm>
                <a:off x="9151470" y="2812408"/>
                <a:ext cx="266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D86205-9923-4768-9C1D-863524B17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470" y="2812408"/>
                <a:ext cx="266955" cy="646331"/>
              </a:xfrm>
              <a:prstGeom prst="rect">
                <a:avLst/>
              </a:prstGeom>
              <a:blipFill>
                <a:blip r:embed="rId4"/>
                <a:stretch>
                  <a:fillRect r="-4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D17193-21FD-478D-8887-16FDE3385EEE}"/>
              </a:ext>
            </a:extLst>
          </p:cNvPr>
          <p:cNvCxnSpPr>
            <a:cxnSpLocks/>
          </p:cNvCxnSpPr>
          <p:nvPr/>
        </p:nvCxnSpPr>
        <p:spPr>
          <a:xfrm>
            <a:off x="10298049" y="2099885"/>
            <a:ext cx="321917" cy="342411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93127-4EEA-4D68-8683-C3408C1FA8B3}"/>
                  </a:ext>
                </a:extLst>
              </p:cNvPr>
              <p:cNvSpPr txBox="1"/>
              <p:nvPr/>
            </p:nvSpPr>
            <p:spPr>
              <a:xfrm>
                <a:off x="10705845" y="5406050"/>
                <a:ext cx="266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93127-4EEA-4D68-8683-C3408C1FA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845" y="5406050"/>
                <a:ext cx="266955" cy="646331"/>
              </a:xfrm>
              <a:prstGeom prst="rect">
                <a:avLst/>
              </a:prstGeom>
              <a:blipFill>
                <a:blip r:embed="rId5"/>
                <a:stretch>
                  <a:fillRect r="-2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ABEF4C-6AB3-4042-9E82-46AB21F8BC08}"/>
              </a:ext>
            </a:extLst>
          </p:cNvPr>
          <p:cNvCxnSpPr>
            <a:cxnSpLocks/>
          </p:cNvCxnSpPr>
          <p:nvPr/>
        </p:nvCxnSpPr>
        <p:spPr>
          <a:xfrm flipH="1">
            <a:off x="9497183" y="2099883"/>
            <a:ext cx="800864" cy="140624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D3933C-E6D6-4657-8E79-BB4FC65535FA}"/>
              </a:ext>
            </a:extLst>
          </p:cNvPr>
          <p:cNvCxnSpPr>
            <a:cxnSpLocks/>
          </p:cNvCxnSpPr>
          <p:nvPr/>
        </p:nvCxnSpPr>
        <p:spPr>
          <a:xfrm flipH="1" flipV="1">
            <a:off x="6945410" y="2750757"/>
            <a:ext cx="2551775" cy="75537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958382-C77A-4849-911F-10D7A02EA660}"/>
              </a:ext>
            </a:extLst>
          </p:cNvPr>
          <p:cNvCxnSpPr>
            <a:cxnSpLocks/>
          </p:cNvCxnSpPr>
          <p:nvPr/>
        </p:nvCxnSpPr>
        <p:spPr>
          <a:xfrm>
            <a:off x="9497185" y="3506133"/>
            <a:ext cx="1122781" cy="201786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4ED150-7CBD-4093-8AD5-54A4FF67F8B9}"/>
              </a:ext>
            </a:extLst>
          </p:cNvPr>
          <p:cNvCxnSpPr>
            <a:cxnSpLocks/>
          </p:cNvCxnSpPr>
          <p:nvPr/>
        </p:nvCxnSpPr>
        <p:spPr>
          <a:xfrm flipH="1">
            <a:off x="5916849" y="2750755"/>
            <a:ext cx="1028563" cy="106118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222AB7-F956-4274-B910-499A0403B28F}"/>
              </a:ext>
            </a:extLst>
          </p:cNvPr>
          <p:cNvCxnSpPr>
            <a:cxnSpLocks/>
          </p:cNvCxnSpPr>
          <p:nvPr/>
        </p:nvCxnSpPr>
        <p:spPr>
          <a:xfrm flipH="1">
            <a:off x="9033940" y="5523998"/>
            <a:ext cx="1586027" cy="376877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EF22DA7D-449A-406A-A03D-E85EA4F9B4B3}"/>
              </a:ext>
            </a:extLst>
          </p:cNvPr>
          <p:cNvSpPr/>
          <p:nvPr/>
        </p:nvSpPr>
        <p:spPr>
          <a:xfrm>
            <a:off x="9909355" y="1964976"/>
            <a:ext cx="584943" cy="541151"/>
          </a:xfrm>
          <a:prstGeom prst="arc">
            <a:avLst>
              <a:gd name="adj1" fmla="val 3693512"/>
              <a:gd name="adj2" fmla="val 1125382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2DBD7-CF0D-470E-86E6-A0BA92703DC3}"/>
                  </a:ext>
                </a:extLst>
              </p:cNvPr>
              <p:cNvSpPr txBox="1"/>
              <p:nvPr/>
            </p:nvSpPr>
            <p:spPr>
              <a:xfrm>
                <a:off x="9579626" y="2204612"/>
                <a:ext cx="26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2DBD7-CF0D-470E-86E6-A0BA9270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26" y="2204612"/>
                <a:ext cx="266955" cy="461665"/>
              </a:xfrm>
              <a:prstGeom prst="rect">
                <a:avLst/>
              </a:prstGeom>
              <a:blipFill>
                <a:blip r:embed="rId11"/>
                <a:stretch>
                  <a:fillRect l="-18182" r="-7045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4A5032-9436-4DB8-99E8-0752583E7022}"/>
                  </a:ext>
                </a:extLst>
              </p:cNvPr>
              <p:cNvSpPr txBox="1"/>
              <p:nvPr/>
            </p:nvSpPr>
            <p:spPr>
              <a:xfrm>
                <a:off x="1300294" y="4350669"/>
                <a:ext cx="4732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3200" b="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4A5032-9436-4DB8-99E8-0752583E7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294" y="4350669"/>
                <a:ext cx="473201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60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1F79-F30F-4CCF-ACB6-054AD780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Denominator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ACE32A-386D-45C7-9DF7-3A8A4FA64878}"/>
              </a:ext>
            </a:extLst>
          </p:cNvPr>
          <p:cNvCxnSpPr>
            <a:cxnSpLocks/>
          </p:cNvCxnSpPr>
          <p:nvPr/>
        </p:nvCxnSpPr>
        <p:spPr>
          <a:xfrm flipV="1">
            <a:off x="1643462" y="2655867"/>
            <a:ext cx="2089892" cy="40572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C34F10-985F-4723-98CB-BD9E3861D972}"/>
                  </a:ext>
                </a:extLst>
              </p:cNvPr>
              <p:cNvSpPr txBox="1"/>
              <p:nvPr/>
            </p:nvSpPr>
            <p:spPr>
              <a:xfrm>
                <a:off x="1306332" y="2438231"/>
                <a:ext cx="746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C34F10-985F-4723-98CB-BD9E3861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32" y="2438231"/>
                <a:ext cx="7461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83C02-13AC-4F24-A7C8-6A1D008DE5D9}"/>
                  </a:ext>
                </a:extLst>
              </p:cNvPr>
              <p:cNvSpPr txBox="1"/>
              <p:nvPr/>
            </p:nvSpPr>
            <p:spPr>
              <a:xfrm>
                <a:off x="3689278" y="2162625"/>
                <a:ext cx="513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83C02-13AC-4F24-A7C8-6A1D008DE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78" y="2162625"/>
                <a:ext cx="5137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0F228-337B-485B-AFA8-C87B1C52CF50}"/>
              </a:ext>
            </a:extLst>
          </p:cNvPr>
          <p:cNvCxnSpPr>
            <a:cxnSpLocks/>
          </p:cNvCxnSpPr>
          <p:nvPr/>
        </p:nvCxnSpPr>
        <p:spPr>
          <a:xfrm flipH="1">
            <a:off x="3234128" y="2655865"/>
            <a:ext cx="499224" cy="8765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3C2311-FCE0-465D-A9EF-735ADFC352A4}"/>
              </a:ext>
            </a:extLst>
          </p:cNvPr>
          <p:cNvCxnSpPr>
            <a:cxnSpLocks/>
          </p:cNvCxnSpPr>
          <p:nvPr/>
        </p:nvCxnSpPr>
        <p:spPr>
          <a:xfrm flipH="1" flipV="1">
            <a:off x="1643462" y="3061592"/>
            <a:ext cx="1590668" cy="47086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FA2566-6A6A-411A-A840-4EAF7195DC83}"/>
              </a:ext>
            </a:extLst>
          </p:cNvPr>
          <p:cNvCxnSpPr>
            <a:cxnSpLocks/>
          </p:cNvCxnSpPr>
          <p:nvPr/>
        </p:nvCxnSpPr>
        <p:spPr>
          <a:xfrm flipH="1" flipV="1">
            <a:off x="3091830" y="2787776"/>
            <a:ext cx="142298" cy="74468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F18921-30BB-44BC-9BA7-031BC9A8828E}"/>
                  </a:ext>
                </a:extLst>
              </p:cNvPr>
              <p:cNvSpPr txBox="1"/>
              <p:nvPr/>
            </p:nvSpPr>
            <p:spPr>
              <a:xfrm>
                <a:off x="1492797" y="4416068"/>
                <a:ext cx="27148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F18921-30BB-44BC-9BA7-031BC9A8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97" y="4416068"/>
                <a:ext cx="271484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661EA-1FA9-48FA-B831-6011F4D09A67}"/>
                  </a:ext>
                </a:extLst>
              </p:cNvPr>
              <p:cNvSpPr txBox="1"/>
              <p:nvPr/>
            </p:nvSpPr>
            <p:spPr>
              <a:xfrm>
                <a:off x="3155353" y="3540839"/>
                <a:ext cx="26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661EA-1FA9-48FA-B831-6011F4D0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53" y="3540839"/>
                <a:ext cx="266955" cy="523220"/>
              </a:xfrm>
              <a:prstGeom prst="rect">
                <a:avLst/>
              </a:prstGeom>
              <a:blipFill>
                <a:blip r:embed="rId5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0B136F-7482-467B-9AD0-608C02E149BC}"/>
              </a:ext>
            </a:extLst>
          </p:cNvPr>
          <p:cNvCxnSpPr>
            <a:cxnSpLocks/>
          </p:cNvCxnSpPr>
          <p:nvPr/>
        </p:nvCxnSpPr>
        <p:spPr>
          <a:xfrm flipV="1">
            <a:off x="8076585" y="2739538"/>
            <a:ext cx="2089892" cy="40572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461E4-71E8-44A5-ADEF-797E15DC87BB}"/>
                  </a:ext>
                </a:extLst>
              </p:cNvPr>
              <p:cNvSpPr txBox="1"/>
              <p:nvPr/>
            </p:nvSpPr>
            <p:spPr>
              <a:xfrm>
                <a:off x="7739455" y="2521902"/>
                <a:ext cx="746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461E4-71E8-44A5-ADEF-797E15DC8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55" y="2521902"/>
                <a:ext cx="7461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FCB1E4-A593-46A8-9ED6-D19E16E040A7}"/>
                  </a:ext>
                </a:extLst>
              </p:cNvPr>
              <p:cNvSpPr txBox="1"/>
              <p:nvPr/>
            </p:nvSpPr>
            <p:spPr>
              <a:xfrm>
                <a:off x="10122401" y="2246296"/>
                <a:ext cx="513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FCB1E4-A593-46A8-9ED6-D19E16E04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01" y="2246296"/>
                <a:ext cx="5137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38BCF-743D-42CE-95BD-9E8A39B6BEFF}"/>
              </a:ext>
            </a:extLst>
          </p:cNvPr>
          <p:cNvCxnSpPr>
            <a:cxnSpLocks/>
          </p:cNvCxnSpPr>
          <p:nvPr/>
        </p:nvCxnSpPr>
        <p:spPr>
          <a:xfrm flipH="1">
            <a:off x="9667251" y="2739536"/>
            <a:ext cx="499224" cy="8765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80E78C-6F23-4DA1-B601-BD88A38AA6CE}"/>
              </a:ext>
            </a:extLst>
          </p:cNvPr>
          <p:cNvCxnSpPr>
            <a:cxnSpLocks/>
          </p:cNvCxnSpPr>
          <p:nvPr/>
        </p:nvCxnSpPr>
        <p:spPr>
          <a:xfrm flipH="1" flipV="1">
            <a:off x="8076585" y="3145263"/>
            <a:ext cx="1590668" cy="47086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67B851-A35C-4251-9D9A-AE705AAE451D}"/>
                  </a:ext>
                </a:extLst>
              </p:cNvPr>
              <p:cNvSpPr txBox="1"/>
              <p:nvPr/>
            </p:nvSpPr>
            <p:spPr>
              <a:xfrm>
                <a:off x="9588476" y="3624510"/>
                <a:ext cx="26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67B851-A35C-4251-9D9A-AE705AAE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76" y="3624510"/>
                <a:ext cx="266955" cy="523220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EDC9A-AE2D-4FFC-92C5-892D4D64AD12}"/>
                  </a:ext>
                </a:extLst>
              </p:cNvPr>
              <p:cNvSpPr txBox="1"/>
              <p:nvPr/>
            </p:nvSpPr>
            <p:spPr>
              <a:xfrm>
                <a:off x="6425821" y="4577137"/>
                <a:ext cx="56176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EDC9A-AE2D-4FFC-92C5-892D4D64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821" y="4577137"/>
                <a:ext cx="5617692" cy="461665"/>
              </a:xfrm>
              <a:prstGeom prst="rect">
                <a:avLst/>
              </a:prstGeom>
              <a:blipFill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E2EEBE-172D-4B40-ABE0-02F0DFC2BE15}"/>
              </a:ext>
            </a:extLst>
          </p:cNvPr>
          <p:cNvSpPr/>
          <p:nvPr/>
        </p:nvSpPr>
        <p:spPr>
          <a:xfrm>
            <a:off x="5116030" y="3697038"/>
            <a:ext cx="1791477" cy="210822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BCEE6-0B3E-4C2A-9DF0-BD45551B4100}"/>
              </a:ext>
            </a:extLst>
          </p:cNvPr>
          <p:cNvSpPr txBox="1"/>
          <p:nvPr/>
        </p:nvSpPr>
        <p:spPr>
          <a:xfrm>
            <a:off x="1198058" y="5446938"/>
            <a:ext cx="4072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Area(Distance to a 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B9BD5-E6C0-4D14-85A0-AD705B7FE09E}"/>
              </a:ext>
            </a:extLst>
          </p:cNvPr>
          <p:cNvSpPr txBox="1"/>
          <p:nvPr/>
        </p:nvSpPr>
        <p:spPr>
          <a:xfrm>
            <a:off x="7649387" y="5446938"/>
            <a:ext cx="3878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Distance to a segment</a:t>
            </a:r>
          </a:p>
        </p:txBody>
      </p:sp>
    </p:spTree>
    <p:extLst>
      <p:ext uri="{BB962C8B-B14F-4D97-AF65-F5344CB8AC3E}">
        <p14:creationId xmlns:p14="http://schemas.microsoft.com/office/powerpoint/2010/main" val="4097700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1F79-F30F-4CCF-ACB6-054AD7804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Denominator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ACE32A-386D-45C7-9DF7-3A8A4FA64878}"/>
              </a:ext>
            </a:extLst>
          </p:cNvPr>
          <p:cNvCxnSpPr>
            <a:cxnSpLocks/>
          </p:cNvCxnSpPr>
          <p:nvPr/>
        </p:nvCxnSpPr>
        <p:spPr>
          <a:xfrm flipV="1">
            <a:off x="1643462" y="2655867"/>
            <a:ext cx="2089892" cy="40572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C34F10-985F-4723-98CB-BD9E3861D972}"/>
                  </a:ext>
                </a:extLst>
              </p:cNvPr>
              <p:cNvSpPr txBox="1"/>
              <p:nvPr/>
            </p:nvSpPr>
            <p:spPr>
              <a:xfrm>
                <a:off x="1306332" y="2438231"/>
                <a:ext cx="746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0C34F10-985F-4723-98CB-BD9E3861D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32" y="2438231"/>
                <a:ext cx="7461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83C02-13AC-4F24-A7C8-6A1D008DE5D9}"/>
                  </a:ext>
                </a:extLst>
              </p:cNvPr>
              <p:cNvSpPr txBox="1"/>
              <p:nvPr/>
            </p:nvSpPr>
            <p:spPr>
              <a:xfrm>
                <a:off x="3689278" y="2162625"/>
                <a:ext cx="513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D83C02-13AC-4F24-A7C8-6A1D008DE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78" y="2162625"/>
                <a:ext cx="51378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50F228-337B-485B-AFA8-C87B1C52CF50}"/>
              </a:ext>
            </a:extLst>
          </p:cNvPr>
          <p:cNvCxnSpPr>
            <a:cxnSpLocks/>
          </p:cNvCxnSpPr>
          <p:nvPr/>
        </p:nvCxnSpPr>
        <p:spPr>
          <a:xfrm flipH="1">
            <a:off x="3234128" y="2655865"/>
            <a:ext cx="499224" cy="8765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3C2311-FCE0-465D-A9EF-735ADFC352A4}"/>
              </a:ext>
            </a:extLst>
          </p:cNvPr>
          <p:cNvCxnSpPr>
            <a:cxnSpLocks/>
          </p:cNvCxnSpPr>
          <p:nvPr/>
        </p:nvCxnSpPr>
        <p:spPr>
          <a:xfrm flipH="1" flipV="1">
            <a:off x="1643462" y="3061592"/>
            <a:ext cx="1590668" cy="47086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FA2566-6A6A-411A-A840-4EAF7195DC83}"/>
              </a:ext>
            </a:extLst>
          </p:cNvPr>
          <p:cNvCxnSpPr>
            <a:cxnSpLocks/>
          </p:cNvCxnSpPr>
          <p:nvPr/>
        </p:nvCxnSpPr>
        <p:spPr>
          <a:xfrm flipH="1" flipV="1">
            <a:off x="3091830" y="2787776"/>
            <a:ext cx="142298" cy="74468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F18921-30BB-44BC-9BA7-031BC9A8828E}"/>
                  </a:ext>
                </a:extLst>
              </p:cNvPr>
              <p:cNvSpPr txBox="1"/>
              <p:nvPr/>
            </p:nvSpPr>
            <p:spPr>
              <a:xfrm>
                <a:off x="1492797" y="4416068"/>
                <a:ext cx="2714846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DF18921-30BB-44BC-9BA7-031BC9A88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797" y="4416068"/>
                <a:ext cx="2714846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661EA-1FA9-48FA-B831-6011F4D09A67}"/>
                  </a:ext>
                </a:extLst>
              </p:cNvPr>
              <p:cNvSpPr txBox="1"/>
              <p:nvPr/>
            </p:nvSpPr>
            <p:spPr>
              <a:xfrm>
                <a:off x="3155353" y="3540839"/>
                <a:ext cx="26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7661EA-1FA9-48FA-B831-6011F4D09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53" y="3540839"/>
                <a:ext cx="266955" cy="523220"/>
              </a:xfrm>
              <a:prstGeom prst="rect">
                <a:avLst/>
              </a:prstGeom>
              <a:blipFill>
                <a:blip r:embed="rId5"/>
                <a:stretch>
                  <a:fillRect r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0B136F-7482-467B-9AD0-608C02E149BC}"/>
              </a:ext>
            </a:extLst>
          </p:cNvPr>
          <p:cNvCxnSpPr>
            <a:cxnSpLocks/>
          </p:cNvCxnSpPr>
          <p:nvPr/>
        </p:nvCxnSpPr>
        <p:spPr>
          <a:xfrm flipV="1">
            <a:off x="8076585" y="2739538"/>
            <a:ext cx="2089892" cy="405726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461E4-71E8-44A5-ADEF-797E15DC87BB}"/>
                  </a:ext>
                </a:extLst>
              </p:cNvPr>
              <p:cNvSpPr txBox="1"/>
              <p:nvPr/>
            </p:nvSpPr>
            <p:spPr>
              <a:xfrm>
                <a:off x="7739455" y="2521902"/>
                <a:ext cx="746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3461E4-71E8-44A5-ADEF-797E15DC8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455" y="2521902"/>
                <a:ext cx="7461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FCB1E4-A593-46A8-9ED6-D19E16E040A7}"/>
                  </a:ext>
                </a:extLst>
              </p:cNvPr>
              <p:cNvSpPr txBox="1"/>
              <p:nvPr/>
            </p:nvSpPr>
            <p:spPr>
              <a:xfrm>
                <a:off x="10122401" y="2246296"/>
                <a:ext cx="513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FCB1E4-A593-46A8-9ED6-D19E16E04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401" y="2246296"/>
                <a:ext cx="51378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38BCF-743D-42CE-95BD-9E8A39B6BEFF}"/>
              </a:ext>
            </a:extLst>
          </p:cNvPr>
          <p:cNvCxnSpPr>
            <a:cxnSpLocks/>
          </p:cNvCxnSpPr>
          <p:nvPr/>
        </p:nvCxnSpPr>
        <p:spPr>
          <a:xfrm flipH="1">
            <a:off x="9667251" y="2739536"/>
            <a:ext cx="499224" cy="8765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80E78C-6F23-4DA1-B601-BD88A38AA6CE}"/>
              </a:ext>
            </a:extLst>
          </p:cNvPr>
          <p:cNvCxnSpPr>
            <a:cxnSpLocks/>
          </p:cNvCxnSpPr>
          <p:nvPr/>
        </p:nvCxnSpPr>
        <p:spPr>
          <a:xfrm flipH="1" flipV="1">
            <a:off x="8076585" y="3145263"/>
            <a:ext cx="1590668" cy="470868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67B851-A35C-4251-9D9A-AE705AAE451D}"/>
                  </a:ext>
                </a:extLst>
              </p:cNvPr>
              <p:cNvSpPr txBox="1"/>
              <p:nvPr/>
            </p:nvSpPr>
            <p:spPr>
              <a:xfrm>
                <a:off x="9588476" y="3624510"/>
                <a:ext cx="26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67B851-A35C-4251-9D9A-AE705AAE4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76" y="3624510"/>
                <a:ext cx="266955" cy="523220"/>
              </a:xfrm>
              <a:prstGeom prst="rect">
                <a:avLst/>
              </a:prstGeom>
              <a:blipFill>
                <a:blip r:embed="rId8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EDC9A-AE2D-4FFC-92C5-892D4D64AD12}"/>
                  </a:ext>
                </a:extLst>
              </p:cNvPr>
              <p:cNvSpPr txBox="1"/>
              <p:nvPr/>
            </p:nvSpPr>
            <p:spPr>
              <a:xfrm>
                <a:off x="6425821" y="4577137"/>
                <a:ext cx="574086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−|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1400" dirty="0"/>
              </a:p>
              <a:p>
                <a:r>
                  <a:rPr lang="en-US" sz="2400" dirty="0"/>
                  <a:t>        &gt;0</a:t>
                </a:r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EEDC9A-AE2D-4FFC-92C5-892D4D64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821" y="4577137"/>
                <a:ext cx="5740867" cy="830997"/>
              </a:xfrm>
              <a:prstGeom prst="rect">
                <a:avLst/>
              </a:prstGeom>
              <a:blipFill>
                <a:blip r:embed="rId9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E2EEBE-172D-4B40-ABE0-02F0DFC2BE15}"/>
              </a:ext>
            </a:extLst>
          </p:cNvPr>
          <p:cNvSpPr/>
          <p:nvPr/>
        </p:nvSpPr>
        <p:spPr>
          <a:xfrm>
            <a:off x="5116030" y="3697038"/>
            <a:ext cx="1791477" cy="210822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BCEE6-0B3E-4C2A-9DF0-BD45551B4100}"/>
              </a:ext>
            </a:extLst>
          </p:cNvPr>
          <p:cNvSpPr txBox="1"/>
          <p:nvPr/>
        </p:nvSpPr>
        <p:spPr>
          <a:xfrm>
            <a:off x="1198058" y="5446938"/>
            <a:ext cx="4072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Area(Distance to a line)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B9BD5-E6C0-4D14-85A0-AD705B7FE09E}"/>
              </a:ext>
            </a:extLst>
          </p:cNvPr>
          <p:cNvSpPr txBox="1"/>
          <p:nvPr/>
        </p:nvSpPr>
        <p:spPr>
          <a:xfrm>
            <a:off x="7649387" y="5446938"/>
            <a:ext cx="3878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Distance to a segment</a:t>
            </a:r>
          </a:p>
        </p:txBody>
      </p:sp>
      <p:pic>
        <p:nvPicPr>
          <p:cNvPr id="21" name="Picture 20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E9D8CB25-D1CC-4E9E-9EF7-4EAA696D8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95" y="1819003"/>
            <a:ext cx="3694076" cy="2513495"/>
          </a:xfrm>
          <a:prstGeom prst="rect">
            <a:avLst/>
          </a:prstGeom>
        </p:spPr>
      </p:pic>
      <p:pic>
        <p:nvPicPr>
          <p:cNvPr id="25" name="Picture 24" descr="A picture containing aircraft, transport&#10;&#10;Description generated with very high confidence">
            <a:extLst>
              <a:ext uri="{FF2B5EF4-FFF2-40B4-BE49-F238E27FC236}">
                <a16:creationId xmlns:a16="http://schemas.microsoft.com/office/drawing/2014/main" id="{0D71BE40-5A72-421E-92DD-BD54C6BB07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93" y="1891115"/>
            <a:ext cx="2874845" cy="27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15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1949-8517-431E-9F4D-1D865938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/>
              <p:nvPr/>
            </p:nvSpPr>
            <p:spPr>
              <a:xfrm>
                <a:off x="412950" y="4646666"/>
                <a:ext cx="9476555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0" y="4646666"/>
                <a:ext cx="9476555" cy="11005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EF22DA7D-449A-406A-A03D-E85EA4F9B4B3}"/>
              </a:ext>
            </a:extLst>
          </p:cNvPr>
          <p:cNvSpPr/>
          <p:nvPr/>
        </p:nvSpPr>
        <p:spPr>
          <a:xfrm>
            <a:off x="10546814" y="2134461"/>
            <a:ext cx="584943" cy="541151"/>
          </a:xfrm>
          <a:prstGeom prst="arc">
            <a:avLst>
              <a:gd name="adj1" fmla="val 3693512"/>
              <a:gd name="adj2" fmla="val 1125382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2DBD7-CF0D-470E-86E6-A0BA92703DC3}"/>
                  </a:ext>
                </a:extLst>
              </p:cNvPr>
              <p:cNvSpPr txBox="1"/>
              <p:nvPr/>
            </p:nvSpPr>
            <p:spPr>
              <a:xfrm>
                <a:off x="10223246" y="2425361"/>
                <a:ext cx="26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F2DBD7-CF0D-470E-86E6-A0BA92703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246" y="2425361"/>
                <a:ext cx="266955" cy="461665"/>
              </a:xfrm>
              <a:prstGeom prst="rect">
                <a:avLst/>
              </a:prstGeom>
              <a:blipFill>
                <a:blip r:embed="rId3"/>
                <a:stretch>
                  <a:fillRect l="-18182" r="-7045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422B81-ACE7-48CE-B329-D609544B774D}"/>
                  </a:ext>
                </a:extLst>
              </p:cNvPr>
              <p:cNvSpPr txBox="1"/>
              <p:nvPr/>
            </p:nvSpPr>
            <p:spPr>
              <a:xfrm>
                <a:off x="7410202" y="2149983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0422B81-ACE7-48CE-B329-D609544B7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02" y="2149983"/>
                <a:ext cx="266955" cy="584775"/>
              </a:xfrm>
              <a:prstGeom prst="rect">
                <a:avLst/>
              </a:prstGeom>
              <a:blipFill>
                <a:blip r:embed="rId4"/>
                <a:stretch>
                  <a:fillRect r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2FFE89-34B0-42E7-8504-436829ECA63C}"/>
                  </a:ext>
                </a:extLst>
              </p:cNvPr>
              <p:cNvSpPr txBox="1"/>
              <p:nvPr/>
            </p:nvSpPr>
            <p:spPr>
              <a:xfrm>
                <a:off x="10934056" y="1630285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2FFE89-34B0-42E7-8504-436829ECA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056" y="1630285"/>
                <a:ext cx="266955" cy="584775"/>
              </a:xfrm>
              <a:prstGeom prst="rect">
                <a:avLst/>
              </a:prstGeom>
              <a:blipFill>
                <a:blip r:embed="rId5"/>
                <a:stretch>
                  <a:fillRect r="-5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19AD5D-CD68-44A7-B353-B7079A335081}"/>
                  </a:ext>
                </a:extLst>
              </p:cNvPr>
              <p:cNvSpPr txBox="1"/>
              <p:nvPr/>
            </p:nvSpPr>
            <p:spPr>
              <a:xfrm>
                <a:off x="9839790" y="2945395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E19AD5D-CD68-44A7-B353-B7079A335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90" y="2945395"/>
                <a:ext cx="266955" cy="584775"/>
              </a:xfrm>
              <a:prstGeom prst="rect">
                <a:avLst/>
              </a:prstGeom>
              <a:blipFill>
                <a:blip r:embed="rId6"/>
                <a:stretch>
                  <a:fillRect r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5263F1-A6FD-4E2E-B604-8736BA2B0939}"/>
                  </a:ext>
                </a:extLst>
              </p:cNvPr>
              <p:cNvSpPr txBox="1"/>
              <p:nvPr/>
            </p:nvSpPr>
            <p:spPr>
              <a:xfrm>
                <a:off x="11327629" y="5348877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5263F1-A6FD-4E2E-B604-8736BA2B0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29" y="5348877"/>
                <a:ext cx="266955" cy="584775"/>
              </a:xfrm>
              <a:prstGeom prst="rect">
                <a:avLst/>
              </a:prstGeom>
              <a:blipFill>
                <a:blip r:embed="rId7"/>
                <a:stretch>
                  <a:fillRect r="-19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EE83EB44-2A58-4A44-8963-04F8522C0610}"/>
              </a:ext>
            </a:extLst>
          </p:cNvPr>
          <p:cNvGrpSpPr/>
          <p:nvPr/>
        </p:nvGrpSpPr>
        <p:grpSpPr>
          <a:xfrm>
            <a:off x="7677158" y="2282529"/>
            <a:ext cx="3555702" cy="3428961"/>
            <a:chOff x="7324436" y="2099883"/>
            <a:chExt cx="3941484" cy="380099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6AF055-DE39-4989-A091-34F81B52CE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1363" y="2750757"/>
              <a:ext cx="2551775" cy="75537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4EC5F44-7A7D-4841-A1A6-ED227EDC2CB1}"/>
                </a:ext>
              </a:extLst>
            </p:cNvPr>
            <p:cNvGrpSpPr/>
            <p:nvPr/>
          </p:nvGrpSpPr>
          <p:grpSpPr>
            <a:xfrm>
              <a:off x="7324436" y="2099883"/>
              <a:ext cx="3941484" cy="3800992"/>
              <a:chOff x="7324436" y="2099883"/>
              <a:chExt cx="3941484" cy="3800992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72479AB-0086-474E-AF06-296B05E417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1363" y="2099885"/>
                <a:ext cx="3352639" cy="65087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3EAD295-5986-401D-AA0D-258575EA62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91361" y="2750756"/>
                <a:ext cx="3674556" cy="277324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1876A9-2510-49A5-8C5A-1BA11205E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44002" y="2099885"/>
                <a:ext cx="321917" cy="342411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2D36D60-6ACD-4AD5-9865-5BD1648FF2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43136" y="2099883"/>
                <a:ext cx="800864" cy="140624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8FE8024-2B93-422D-80ED-C76DB3B8F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3138" y="3506133"/>
                <a:ext cx="1122781" cy="2017865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0BB9395-FE3A-4DE9-A4D1-83B75E49FE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4436" y="2750755"/>
                <a:ext cx="266929" cy="182719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C4DA8AF-1065-42A7-A9DB-286EAC227B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79893" y="5523998"/>
                <a:ext cx="1586027" cy="376877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187447-EA1C-437A-8902-FE0BEFE073B7}"/>
                  </a:ext>
                </a:extLst>
              </p:cNvPr>
              <p:cNvSpPr txBox="1"/>
              <p:nvPr/>
            </p:nvSpPr>
            <p:spPr>
              <a:xfrm>
                <a:off x="9307882" y="2576114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187447-EA1C-437A-8902-FE0BEFE07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882" y="2576114"/>
                <a:ext cx="266955" cy="584775"/>
              </a:xfrm>
              <a:prstGeom prst="rect">
                <a:avLst/>
              </a:prstGeom>
              <a:blipFill>
                <a:blip r:embed="rId8"/>
                <a:stretch>
                  <a:fillRect r="-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F8B966-3B98-486D-920D-D52EAAD30290}"/>
                  </a:ext>
                </a:extLst>
              </p:cNvPr>
              <p:cNvSpPr txBox="1"/>
              <p:nvPr/>
            </p:nvSpPr>
            <p:spPr>
              <a:xfrm>
                <a:off x="10207343" y="3119340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1F8B966-3B98-486D-920D-D52EAAD30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43" y="3119340"/>
                <a:ext cx="266955" cy="584775"/>
              </a:xfrm>
              <a:prstGeom prst="rect">
                <a:avLst/>
              </a:prstGeom>
              <a:blipFill>
                <a:blip r:embed="rId9"/>
                <a:stretch>
                  <a:fillRect r="-2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508FAF-0C07-43A9-81AC-A8704C35A891}"/>
                  </a:ext>
                </a:extLst>
              </p:cNvPr>
              <p:cNvSpPr txBox="1"/>
              <p:nvPr/>
            </p:nvSpPr>
            <p:spPr>
              <a:xfrm>
                <a:off x="9622550" y="3510997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7508FAF-0C07-43A9-81AC-A8704C35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550" y="3510997"/>
                <a:ext cx="266955" cy="584775"/>
              </a:xfrm>
              <a:prstGeom prst="rect">
                <a:avLst/>
              </a:prstGeom>
              <a:blipFill>
                <a:blip r:embed="rId10"/>
                <a:stretch>
                  <a:fillRect r="-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969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E0E24AE8-DB0D-4C19-93C9-66D7F29021D5}"/>
              </a:ext>
            </a:extLst>
          </p:cNvPr>
          <p:cNvGrpSpPr/>
          <p:nvPr/>
        </p:nvGrpSpPr>
        <p:grpSpPr>
          <a:xfrm>
            <a:off x="996860" y="1113559"/>
            <a:ext cx="3673111" cy="1779850"/>
            <a:chOff x="147773" y="1594722"/>
            <a:chExt cx="11577448" cy="489239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6D9BCFF5-E56E-4247-903F-4ECFD6D1F977}"/>
                </a:ext>
              </a:extLst>
            </p:cNvPr>
            <p:cNvSpPr/>
            <p:nvPr/>
          </p:nvSpPr>
          <p:spPr>
            <a:xfrm>
              <a:off x="6596696" y="1690688"/>
              <a:ext cx="2952750" cy="909637"/>
            </a:xfrm>
            <a:prstGeom prst="triangle">
              <a:avLst/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A0CE64A1-817D-4083-B8F0-C17E7D785D6B}"/>
                </a:ext>
              </a:extLst>
            </p:cNvPr>
            <p:cNvSpPr/>
            <p:nvPr/>
          </p:nvSpPr>
          <p:spPr>
            <a:xfrm rot="1935219" flipV="1">
              <a:off x="147773" y="5571753"/>
              <a:ext cx="2808395" cy="915363"/>
            </a:xfrm>
            <a:prstGeom prst="triangle">
              <a:avLst>
                <a:gd name="adj" fmla="val 44943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44681665-3EF9-4F32-8A4F-CD4B93011478}"/>
                </a:ext>
              </a:extLst>
            </p:cNvPr>
            <p:cNvSpPr/>
            <p:nvPr/>
          </p:nvSpPr>
          <p:spPr>
            <a:xfrm>
              <a:off x="6597654" y="1665614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FCBBAB0-920E-4382-8E76-3A9C665EAAF6}"/>
                </a:ext>
              </a:extLst>
            </p:cNvPr>
            <p:cNvSpPr/>
            <p:nvPr/>
          </p:nvSpPr>
          <p:spPr>
            <a:xfrm rot="4141705">
              <a:off x="9903807" y="4573170"/>
              <a:ext cx="2576940" cy="1041514"/>
            </a:xfrm>
            <a:prstGeom prst="triangle">
              <a:avLst>
                <a:gd name="adj" fmla="val 52122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C6BB0184-62EC-43F3-8FA9-0D4A917DFFFB}"/>
                </a:ext>
              </a:extLst>
            </p:cNvPr>
            <p:cNvSpPr/>
            <p:nvPr/>
          </p:nvSpPr>
          <p:spPr>
            <a:xfrm>
              <a:off x="8802734" y="4078940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F521F19-ED88-483D-B91C-0A833BC4935D}"/>
                </a:ext>
              </a:extLst>
            </p:cNvPr>
            <p:cNvSpPr/>
            <p:nvPr/>
          </p:nvSpPr>
          <p:spPr>
            <a:xfrm rot="17383478">
              <a:off x="2201558" y="2342856"/>
              <a:ext cx="2537781" cy="1041514"/>
            </a:xfrm>
            <a:prstGeom prst="triangle">
              <a:avLst>
                <a:gd name="adj" fmla="val 48589"/>
              </a:avLst>
            </a:prstGeom>
            <a:solidFill>
              <a:srgbClr val="00B0F0">
                <a:tint val="66000"/>
                <a:satMod val="1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id="{788297F6-4FE5-4DF6-940D-784D6CB5C464}"/>
                </a:ext>
              </a:extLst>
            </p:cNvPr>
            <p:cNvSpPr/>
            <p:nvPr/>
          </p:nvSpPr>
          <p:spPr>
            <a:xfrm>
              <a:off x="2954384" y="1802465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Pentagon 33">
              <a:extLst>
                <a:ext uri="{FF2B5EF4-FFF2-40B4-BE49-F238E27FC236}">
                  <a16:creationId xmlns:a16="http://schemas.microsoft.com/office/drawing/2014/main" id="{8C87AE4C-E547-4404-B0B7-94ED905FBDFB}"/>
                </a:ext>
              </a:extLst>
            </p:cNvPr>
            <p:cNvSpPr/>
            <p:nvPr/>
          </p:nvSpPr>
          <p:spPr>
            <a:xfrm>
              <a:off x="606429" y="3989714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EF2AB9-A4DD-49EB-B8E6-8273531C1485}"/>
                </a:ext>
              </a:extLst>
            </p:cNvPr>
            <p:cNvSpPr/>
            <p:nvPr/>
          </p:nvSpPr>
          <p:spPr>
            <a:xfrm>
              <a:off x="4335654" y="3089046"/>
              <a:ext cx="131571" cy="1447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6A945DD-15CF-4B37-838F-68C41358DB08}"/>
                </a:ext>
              </a:extLst>
            </p:cNvPr>
            <p:cNvSpPr/>
            <p:nvPr/>
          </p:nvSpPr>
          <p:spPr>
            <a:xfrm>
              <a:off x="7993254" y="30194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74EE551-13B9-48ED-9D4B-98B80549265B}"/>
                </a:ext>
              </a:extLst>
            </p:cNvPr>
            <p:cNvSpPr/>
            <p:nvPr/>
          </p:nvSpPr>
          <p:spPr>
            <a:xfrm>
              <a:off x="10155429" y="53816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813D28F-A112-4FA1-AEDA-F7E400F31C22}"/>
                </a:ext>
              </a:extLst>
            </p:cNvPr>
            <p:cNvSpPr/>
            <p:nvPr/>
          </p:nvSpPr>
          <p:spPr>
            <a:xfrm>
              <a:off x="2068704" y="5124450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D9120B-2C88-4F87-AE25-F0459C6C1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6696" y="1667111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9B344E-AE28-4761-B159-9DB1CEF207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57876" y="1667111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75139B8-DD14-484F-B4F1-9A74CE5FD0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96696" y="2581903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52AB987-8008-4C62-8F67-4A59D4353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6647" y="180067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B1E0788-F03A-49BE-9252-8F49BFBAC7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7827" y="180067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C3287C-52CE-4D18-95E8-A1D668EA08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56647" y="2715470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AC763E-DD20-4213-9FBD-A89D62987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286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7B4777-2F1E-40E5-ACC2-C3F64F87C0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404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850FC23-B38E-4769-94BB-5F5C746A91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2861" y="4999754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5FF47D-3E6B-41D9-A62D-1066E238F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685" y="398906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6EF81C-B020-46C5-8AD8-3F8532275B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865" y="3989068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741027-952A-4BD4-A7E8-6C25F87EFB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2685" y="4903860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D0E97A4-7E4B-4A25-95FD-3540D82F5476}"/>
              </a:ext>
            </a:extLst>
          </p:cNvPr>
          <p:cNvGrpSpPr/>
          <p:nvPr/>
        </p:nvGrpSpPr>
        <p:grpSpPr>
          <a:xfrm>
            <a:off x="8732633" y="797511"/>
            <a:ext cx="1571352" cy="1437994"/>
            <a:chOff x="8802734" y="3805457"/>
            <a:chExt cx="2922487" cy="2674461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02A22BA8-267F-49B6-A473-788F3ECA1C7A}"/>
                </a:ext>
              </a:extLst>
            </p:cNvPr>
            <p:cNvSpPr/>
            <p:nvPr/>
          </p:nvSpPr>
          <p:spPr>
            <a:xfrm rot="4141705">
              <a:off x="9903807" y="4573170"/>
              <a:ext cx="2576940" cy="1041514"/>
            </a:xfrm>
            <a:prstGeom prst="triangle">
              <a:avLst>
                <a:gd name="adj" fmla="val 52122"/>
              </a:avLst>
            </a:prstGeom>
            <a:solidFill>
              <a:srgbClr val="83D3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>
              <a:extLst>
                <a:ext uri="{FF2B5EF4-FFF2-40B4-BE49-F238E27FC236}">
                  <a16:creationId xmlns:a16="http://schemas.microsoft.com/office/drawing/2014/main" id="{985A7DF2-E3E8-4E39-9E95-CB29A94A585A}"/>
                </a:ext>
              </a:extLst>
            </p:cNvPr>
            <p:cNvSpPr/>
            <p:nvPr/>
          </p:nvSpPr>
          <p:spPr>
            <a:xfrm>
              <a:off x="8802734" y="4078940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F1F537E-2399-4E8F-8E4F-B9A5B083300B}"/>
                </a:ext>
              </a:extLst>
            </p:cNvPr>
            <p:cNvSpPr/>
            <p:nvPr/>
          </p:nvSpPr>
          <p:spPr>
            <a:xfrm>
              <a:off x="10155429" y="5381625"/>
              <a:ext cx="131571" cy="13157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FCC29F8-B03A-42C6-BD25-9CEB2E4254FA}"/>
                </a:ext>
              </a:extLst>
            </p:cNvPr>
            <p:cNvCxnSpPr/>
            <p:nvPr/>
          </p:nvCxnSpPr>
          <p:spPr>
            <a:xfrm flipH="1">
              <a:off x="880286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E8DD21D-BE5E-4619-A924-52B8D7F415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4041" y="4084962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A2B1023-417B-4156-AC76-451714BD7E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02861" y="4999754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261755-B1D8-4807-A52A-F485F7D7C567}"/>
                  </a:ext>
                </a:extLst>
              </p:cNvPr>
              <p:cNvSpPr txBox="1"/>
              <p:nvPr/>
            </p:nvSpPr>
            <p:spPr>
              <a:xfrm>
                <a:off x="7091840" y="2554855"/>
                <a:ext cx="48776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B261755-B1D8-4807-A52A-F485F7D7C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40" y="2554855"/>
                <a:ext cx="487769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6B5A59-A741-41E5-B979-021FE1C0057F}"/>
                  </a:ext>
                </a:extLst>
              </p:cNvPr>
              <p:cNvSpPr txBox="1"/>
              <p:nvPr/>
            </p:nvSpPr>
            <p:spPr>
              <a:xfrm>
                <a:off x="6702631" y="5350306"/>
                <a:ext cx="5489369" cy="1010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600" b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1600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66B5A59-A741-41E5-B979-021FE1C00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631" y="5350306"/>
                <a:ext cx="5489369" cy="10107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ED52B34-E663-41DC-92EF-B51E150EBEFC}"/>
              </a:ext>
            </a:extLst>
          </p:cNvPr>
          <p:cNvGrpSpPr/>
          <p:nvPr/>
        </p:nvGrpSpPr>
        <p:grpSpPr>
          <a:xfrm>
            <a:off x="1907978" y="3967210"/>
            <a:ext cx="2766025" cy="2406634"/>
            <a:chOff x="7163064" y="1932993"/>
            <a:chExt cx="4350220" cy="3784993"/>
          </a:xfrm>
        </p:grpSpPr>
        <p:sp>
          <p:nvSpPr>
            <p:cNvPr id="73" name="Pentagon 72">
              <a:extLst>
                <a:ext uri="{FF2B5EF4-FFF2-40B4-BE49-F238E27FC236}">
                  <a16:creationId xmlns:a16="http://schemas.microsoft.com/office/drawing/2014/main" id="{8CFFC678-7E8E-4DC0-B2A4-E665EFF2B245}"/>
                </a:ext>
              </a:extLst>
            </p:cNvPr>
            <p:cNvSpPr/>
            <p:nvPr/>
          </p:nvSpPr>
          <p:spPr>
            <a:xfrm>
              <a:off x="7855043" y="2585237"/>
              <a:ext cx="2922366" cy="2394962"/>
            </a:xfrm>
            <a:prstGeom prst="pentagon">
              <a:avLst/>
            </a:prstGeom>
            <a:noFill/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E1627-E8BA-452B-966F-EFB84BFFE6C2}"/>
                    </a:ext>
                  </a:extLst>
                </p:cNvPr>
                <p:cNvSpPr txBox="1"/>
                <p:nvPr/>
              </p:nvSpPr>
              <p:spPr>
                <a:xfrm>
                  <a:off x="9034979" y="1932993"/>
                  <a:ext cx="66915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9E1627-E8BA-452B-966F-EFB84BFFE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4979" y="1932993"/>
                  <a:ext cx="669158" cy="584775"/>
                </a:xfrm>
                <a:prstGeom prst="rect">
                  <a:avLst/>
                </a:prstGeom>
                <a:blipFill>
                  <a:blip r:embed="rId4"/>
                  <a:stretch>
                    <a:fillRect r="-4286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4C7140B-1F87-4B13-AF28-E8625CC34340}"/>
                    </a:ext>
                  </a:extLst>
                </p:cNvPr>
                <p:cNvSpPr txBox="1"/>
                <p:nvPr/>
              </p:nvSpPr>
              <p:spPr>
                <a:xfrm>
                  <a:off x="7163064" y="3092780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64C7140B-1F87-4B13-AF28-E8625CC34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3064" y="3092780"/>
                  <a:ext cx="678647" cy="584775"/>
                </a:xfrm>
                <a:prstGeom prst="rect">
                  <a:avLst/>
                </a:prstGeom>
                <a:blipFill>
                  <a:blip r:embed="rId5"/>
                  <a:stretch>
                    <a:fillRect r="-4225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76A40AB-AFC0-419C-921F-88FD253ABAA6}"/>
                    </a:ext>
                  </a:extLst>
                </p:cNvPr>
                <p:cNvSpPr txBox="1"/>
                <p:nvPr/>
              </p:nvSpPr>
              <p:spPr>
                <a:xfrm>
                  <a:off x="10834637" y="3150757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76A40AB-AFC0-419C-921F-88FD253AB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4637" y="3150757"/>
                  <a:ext cx="678647" cy="584775"/>
                </a:xfrm>
                <a:prstGeom prst="rect">
                  <a:avLst/>
                </a:prstGeom>
                <a:blipFill>
                  <a:blip r:embed="rId6"/>
                  <a:stretch>
                    <a:fillRect r="-5634" b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AC3D5B5-2587-4330-A26C-781AD7E9CEA4}"/>
                </a:ext>
              </a:extLst>
            </p:cNvPr>
            <p:cNvSpPr txBox="1"/>
            <p:nvPr/>
          </p:nvSpPr>
          <p:spPr>
            <a:xfrm>
              <a:off x="9117293" y="3904765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1AAB883-E850-4234-B8FD-034D1047980E}"/>
                    </a:ext>
                  </a:extLst>
                </p:cNvPr>
                <p:cNvSpPr txBox="1"/>
                <p:nvPr/>
              </p:nvSpPr>
              <p:spPr>
                <a:xfrm>
                  <a:off x="7772664" y="4997780"/>
                  <a:ext cx="6786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1AAB883-E850-4234-B8FD-034D10479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664" y="4997780"/>
                  <a:ext cx="678647" cy="584775"/>
                </a:xfrm>
                <a:prstGeom prst="rect">
                  <a:avLst/>
                </a:prstGeom>
                <a:blipFill>
                  <a:blip r:embed="rId7"/>
                  <a:stretch>
                    <a:fillRect r="-5714" b="-40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0B32B1B-5FCB-4A85-A44B-FB1F0A6FF4CF}"/>
                </a:ext>
              </a:extLst>
            </p:cNvPr>
            <p:cNvCxnSpPr>
              <a:stCxn id="73" idx="0"/>
              <a:endCxn id="73" idx="1"/>
            </p:cNvCxnSpPr>
            <p:nvPr/>
          </p:nvCxnSpPr>
          <p:spPr>
            <a:xfrm flipH="1">
              <a:off x="7855046" y="2585237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D260C31-01EA-4636-B70C-9FF4C942F491}"/>
                </a:ext>
              </a:extLst>
            </p:cNvPr>
            <p:cNvCxnSpPr>
              <a:cxnSpLocks/>
              <a:stCxn id="73" idx="5"/>
            </p:cNvCxnSpPr>
            <p:nvPr/>
          </p:nvCxnSpPr>
          <p:spPr>
            <a:xfrm flipH="1" flipV="1">
              <a:off x="9316226" y="2585237"/>
              <a:ext cx="1461180" cy="9147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CD6DBA7-D5C1-4259-BBFA-EDEC991CE6F4}"/>
                </a:ext>
              </a:extLst>
            </p:cNvPr>
            <p:cNvCxnSpPr>
              <a:cxnSpLocks/>
              <a:stCxn id="73" idx="2"/>
              <a:endCxn id="73" idx="1"/>
            </p:cNvCxnSpPr>
            <p:nvPr/>
          </p:nvCxnSpPr>
          <p:spPr>
            <a:xfrm flipH="1" flipV="1">
              <a:off x="7855046" y="3500029"/>
              <a:ext cx="558121" cy="1480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24CEA9-7CF5-41CA-A34E-A25C484102EC}"/>
                </a:ext>
              </a:extLst>
            </p:cNvPr>
            <p:cNvCxnSpPr>
              <a:cxnSpLocks/>
              <a:stCxn id="73" idx="0"/>
            </p:cNvCxnSpPr>
            <p:nvPr/>
          </p:nvCxnSpPr>
          <p:spPr>
            <a:xfrm flipH="1">
              <a:off x="9298486" y="2585237"/>
              <a:ext cx="17740" cy="12882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A488EA6-1430-4051-9896-81521B278D8E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H="1">
              <a:off x="9316226" y="3505177"/>
              <a:ext cx="1467050" cy="399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5972E2E-5662-4039-B59A-054A42EF79C3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7860449" y="3470458"/>
              <a:ext cx="1455777" cy="4343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35A6CA0-512A-4578-B25C-AFC3F83BF557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 flipH="1">
              <a:off x="8413167" y="3909913"/>
              <a:ext cx="885320" cy="1070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DFCB455-0B05-4565-A729-3C8FA210F856}"/>
                </a:ext>
              </a:extLst>
            </p:cNvPr>
            <p:cNvCxnSpPr>
              <a:cxnSpLocks/>
              <a:endCxn id="73" idx="4"/>
            </p:cNvCxnSpPr>
            <p:nvPr/>
          </p:nvCxnSpPr>
          <p:spPr>
            <a:xfrm>
              <a:off x="9286708" y="3886367"/>
              <a:ext cx="932577" cy="109382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5CE897-10D5-40BF-8113-95F2DADA1C35}"/>
                    </a:ext>
                  </a:extLst>
                </p:cNvPr>
                <p:cNvSpPr txBox="1"/>
                <p:nvPr/>
              </p:nvSpPr>
              <p:spPr>
                <a:xfrm>
                  <a:off x="10334889" y="5133211"/>
                  <a:ext cx="6286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455CE897-10D5-40BF-8113-95F2DADA1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4889" y="5133211"/>
                  <a:ext cx="628697" cy="584775"/>
                </a:xfrm>
                <a:prstGeom prst="rect">
                  <a:avLst/>
                </a:prstGeom>
                <a:blipFill>
                  <a:blip r:embed="rId8"/>
                  <a:stretch>
                    <a:fillRect r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BB0F37-6454-444A-AA33-57A836C9B8E4}"/>
                  </a:ext>
                </a:extLst>
              </p:cNvPr>
              <p:cNvSpPr txBox="1"/>
              <p:nvPr/>
            </p:nvSpPr>
            <p:spPr>
              <a:xfrm>
                <a:off x="579615" y="5226376"/>
                <a:ext cx="757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8BB0F37-6454-444A-AA33-57A836C9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5" y="5226376"/>
                <a:ext cx="757581" cy="369332"/>
              </a:xfrm>
              <a:prstGeom prst="rect">
                <a:avLst/>
              </a:prstGeom>
              <a:blipFill>
                <a:blip r:embed="rId9"/>
                <a:stretch>
                  <a:fillRect l="-2419" r="-2822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row: Right 89">
            <a:extLst>
              <a:ext uri="{FF2B5EF4-FFF2-40B4-BE49-F238E27FC236}">
                <a16:creationId xmlns:a16="http://schemas.microsoft.com/office/drawing/2014/main" id="{701B2AC1-83C3-465B-83E7-657065E683A0}"/>
              </a:ext>
            </a:extLst>
          </p:cNvPr>
          <p:cNvSpPr/>
          <p:nvPr/>
        </p:nvSpPr>
        <p:spPr>
          <a:xfrm rot="5400000">
            <a:off x="9139208" y="3566979"/>
            <a:ext cx="1137687" cy="425473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FD3998E-B87C-49D3-884D-64CE8A70B81C}"/>
              </a:ext>
            </a:extLst>
          </p:cNvPr>
          <p:cNvSpPr/>
          <p:nvPr/>
        </p:nvSpPr>
        <p:spPr>
          <a:xfrm>
            <a:off x="5397031" y="1631865"/>
            <a:ext cx="1137687" cy="427904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BFFC729B-854C-418B-BC19-0CE894492292}"/>
              </a:ext>
            </a:extLst>
          </p:cNvPr>
          <p:cNvSpPr/>
          <p:nvPr/>
        </p:nvSpPr>
        <p:spPr>
          <a:xfrm rot="10800000">
            <a:off x="5397029" y="4798232"/>
            <a:ext cx="1137687" cy="543040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A850B896-764D-4AEF-BFBA-F218B535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Our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7DE3F81-B799-48DE-829B-C96B3F558745}"/>
                  </a:ext>
                </a:extLst>
              </p:cNvPr>
              <p:cNvSpPr txBox="1"/>
              <p:nvPr/>
            </p:nvSpPr>
            <p:spPr>
              <a:xfrm>
                <a:off x="6794099" y="4370001"/>
                <a:ext cx="1447800" cy="55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7DE3F81-B799-48DE-829B-C96B3F55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99" y="4370001"/>
                <a:ext cx="1447800" cy="5589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8DEDB64-AD25-4651-958A-E5B852496FDC}"/>
              </a:ext>
            </a:extLst>
          </p:cNvPr>
          <p:cNvSpPr/>
          <p:nvPr/>
        </p:nvSpPr>
        <p:spPr>
          <a:xfrm>
            <a:off x="7091840" y="4339031"/>
            <a:ext cx="848934" cy="624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9285BC3-3E75-460F-9C25-68161EB6A16C}"/>
              </a:ext>
            </a:extLst>
          </p:cNvPr>
          <p:cNvSpPr/>
          <p:nvPr/>
        </p:nvSpPr>
        <p:spPr>
          <a:xfrm>
            <a:off x="7091839" y="5477265"/>
            <a:ext cx="941817" cy="624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8AF5C38-2CD9-4F72-B18C-B56C49B82C4A}"/>
              </a:ext>
            </a:extLst>
          </p:cNvPr>
          <p:cNvCxnSpPr>
            <a:stCxn id="2" idx="2"/>
          </p:cNvCxnSpPr>
          <p:nvPr/>
        </p:nvCxnSpPr>
        <p:spPr>
          <a:xfrm>
            <a:off x="7516307" y="4963587"/>
            <a:ext cx="27493" cy="5010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4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4343-B9B4-4C84-93AC-594F316D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Analysis</a:t>
            </a:r>
          </a:p>
        </p:txBody>
      </p:sp>
      <p:pic>
        <p:nvPicPr>
          <p:cNvPr id="1026" name="Picture 2" descr="https://upload.wikimedia.org/wikipedia/commons/b/b5/Elements_finis_artefact_maillage_grossier.png">
            <a:extLst>
              <a:ext uri="{FF2B5EF4-FFF2-40B4-BE49-F238E27FC236}">
                <a16:creationId xmlns:a16="http://schemas.microsoft.com/office/drawing/2014/main" id="{0D1F7738-7E8C-4F82-AD5F-7CA9436B84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/>
        </p:blipFill>
        <p:spPr bwMode="auto">
          <a:xfrm>
            <a:off x="306960" y="3429000"/>
            <a:ext cx="5098410" cy="28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e/ee/Mesh_fem.jpg">
            <a:extLst>
              <a:ext uri="{FF2B5EF4-FFF2-40B4-BE49-F238E27FC236}">
                <a16:creationId xmlns:a16="http://schemas.microsoft.com/office/drawing/2014/main" id="{1FB3A3DF-6D18-4BDE-9C7F-F22A54009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2102" r="2361" b="4292"/>
          <a:stretch/>
        </p:blipFill>
        <p:spPr bwMode="auto">
          <a:xfrm>
            <a:off x="6407028" y="3419130"/>
            <a:ext cx="5478012" cy="28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8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1949-8517-431E-9F4D-1D865938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/>
              <p:nvPr/>
            </p:nvSpPr>
            <p:spPr>
              <a:xfrm>
                <a:off x="309670" y="2887026"/>
                <a:ext cx="8410345" cy="97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D1E2CC-0D02-4419-8C59-0D7F45DC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0" y="2887026"/>
                <a:ext cx="8410345" cy="9753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8E1E02-1079-4B44-99A2-D2F61A044D61}"/>
                  </a:ext>
                </a:extLst>
              </p:cNvPr>
              <p:cNvSpPr txBox="1"/>
              <p:nvPr/>
            </p:nvSpPr>
            <p:spPr>
              <a:xfrm>
                <a:off x="309670" y="3967773"/>
                <a:ext cx="3674556" cy="1100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A8E1E02-1079-4B44-99A2-D2F61A04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70" y="3967773"/>
                <a:ext cx="36745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>
            <a:extLst>
              <a:ext uri="{FF2B5EF4-FFF2-40B4-BE49-F238E27FC236}">
                <a16:creationId xmlns:a16="http://schemas.microsoft.com/office/drawing/2014/main" id="{F2624D27-E0CD-44D2-A1F9-1490C7C560D5}"/>
              </a:ext>
            </a:extLst>
          </p:cNvPr>
          <p:cNvSpPr/>
          <p:nvPr/>
        </p:nvSpPr>
        <p:spPr>
          <a:xfrm>
            <a:off x="10546814" y="2134461"/>
            <a:ext cx="584943" cy="541151"/>
          </a:xfrm>
          <a:prstGeom prst="arc">
            <a:avLst>
              <a:gd name="adj1" fmla="val 3693512"/>
              <a:gd name="adj2" fmla="val 11253824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77E622-2BF2-4F77-8F49-230FEBD4A117}"/>
                  </a:ext>
                </a:extLst>
              </p:cNvPr>
              <p:cNvSpPr txBox="1"/>
              <p:nvPr/>
            </p:nvSpPr>
            <p:spPr>
              <a:xfrm>
                <a:off x="10223246" y="2425361"/>
                <a:ext cx="266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77E622-2BF2-4F77-8F49-230FEBD4A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246" y="2425361"/>
                <a:ext cx="266955" cy="461665"/>
              </a:xfrm>
              <a:prstGeom prst="rect">
                <a:avLst/>
              </a:prstGeom>
              <a:blipFill>
                <a:blip r:embed="rId4"/>
                <a:stretch>
                  <a:fillRect l="-18182" r="-7045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684509-6D30-45E1-AA2D-84FCCE9F9423}"/>
                  </a:ext>
                </a:extLst>
              </p:cNvPr>
              <p:cNvSpPr txBox="1"/>
              <p:nvPr/>
            </p:nvSpPr>
            <p:spPr>
              <a:xfrm>
                <a:off x="7410202" y="2149983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684509-6D30-45E1-AA2D-84FCCE9F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202" y="2149983"/>
                <a:ext cx="266955" cy="584775"/>
              </a:xfrm>
              <a:prstGeom prst="rect">
                <a:avLst/>
              </a:prstGeom>
              <a:blipFill>
                <a:blip r:embed="rId5"/>
                <a:stretch>
                  <a:fillRect r="-2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94FB09-F94E-4646-984E-75FE318675B1}"/>
                  </a:ext>
                </a:extLst>
              </p:cNvPr>
              <p:cNvSpPr txBox="1"/>
              <p:nvPr/>
            </p:nvSpPr>
            <p:spPr>
              <a:xfrm>
                <a:off x="10934056" y="1630285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94FB09-F94E-4646-984E-75FE3186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056" y="1630285"/>
                <a:ext cx="266955" cy="584775"/>
              </a:xfrm>
              <a:prstGeom prst="rect">
                <a:avLst/>
              </a:prstGeom>
              <a:blipFill>
                <a:blip r:embed="rId6"/>
                <a:stretch>
                  <a:fillRect r="-5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BFF09-C63E-434D-B9BC-1AC42F65D0D4}"/>
                  </a:ext>
                </a:extLst>
              </p:cNvPr>
              <p:cNvSpPr txBox="1"/>
              <p:nvPr/>
            </p:nvSpPr>
            <p:spPr>
              <a:xfrm>
                <a:off x="9839790" y="2945395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BFF09-C63E-434D-B9BC-1AC42F65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790" y="2945395"/>
                <a:ext cx="266955" cy="584775"/>
              </a:xfrm>
              <a:prstGeom prst="rect">
                <a:avLst/>
              </a:prstGeom>
              <a:blipFill>
                <a:blip r:embed="rId7"/>
                <a:stretch>
                  <a:fillRect r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625500-4994-49A0-914D-AD129DA61031}"/>
                  </a:ext>
                </a:extLst>
              </p:cNvPr>
              <p:cNvSpPr txBox="1"/>
              <p:nvPr/>
            </p:nvSpPr>
            <p:spPr>
              <a:xfrm>
                <a:off x="11327629" y="5348877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625500-4994-49A0-914D-AD129DA61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629" y="5348877"/>
                <a:ext cx="266955" cy="584775"/>
              </a:xfrm>
              <a:prstGeom prst="rect">
                <a:avLst/>
              </a:prstGeom>
              <a:blipFill>
                <a:blip r:embed="rId8"/>
                <a:stretch>
                  <a:fillRect r="-19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CCD45F3-811F-434E-87CF-8E5C73AD4965}"/>
              </a:ext>
            </a:extLst>
          </p:cNvPr>
          <p:cNvGrpSpPr/>
          <p:nvPr/>
        </p:nvGrpSpPr>
        <p:grpSpPr>
          <a:xfrm>
            <a:off x="7677158" y="2282529"/>
            <a:ext cx="3555702" cy="3428961"/>
            <a:chOff x="7324436" y="2099883"/>
            <a:chExt cx="3941484" cy="380099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6A3F96-8FEA-43C6-B727-B77E9A6B91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1363" y="2750757"/>
              <a:ext cx="2551775" cy="75537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4C573A-E4A3-4707-8D47-200F0600518B}"/>
                </a:ext>
              </a:extLst>
            </p:cNvPr>
            <p:cNvGrpSpPr/>
            <p:nvPr/>
          </p:nvGrpSpPr>
          <p:grpSpPr>
            <a:xfrm>
              <a:off x="7324436" y="2099883"/>
              <a:ext cx="3941484" cy="3800992"/>
              <a:chOff x="7324436" y="2099883"/>
              <a:chExt cx="3941484" cy="380099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7E3C1A8-8227-47D4-8EA0-0D85426B72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1363" y="2099885"/>
                <a:ext cx="3352639" cy="65087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7C1DAE3-4C01-4C1D-93C6-FE8A9365F2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91361" y="2750756"/>
                <a:ext cx="3674556" cy="277324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9732512-7930-4888-81E1-91DD918BA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44002" y="2099885"/>
                <a:ext cx="321917" cy="3424113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E2289AF-B365-41F9-BC39-D7B724A48C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43136" y="2099883"/>
                <a:ext cx="800864" cy="140624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FD2B9CA-734E-41CE-88C7-C235D0954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43138" y="3506133"/>
                <a:ext cx="1122781" cy="2017865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olid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7AADBE4-4CB4-46BA-B9CF-96247E493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24436" y="2750755"/>
                <a:ext cx="266929" cy="1827198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F22CCFC-8803-4341-B02E-73ADF6CB4C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79893" y="5523998"/>
                <a:ext cx="1586027" cy="376877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ash"/>
                <a:round/>
                <a:headEnd type="oval" w="med" len="med"/>
                <a:tailEnd type="oval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899FA6-D6CE-47F2-8FB6-226E059BB4CA}"/>
                  </a:ext>
                </a:extLst>
              </p:cNvPr>
              <p:cNvSpPr txBox="1"/>
              <p:nvPr/>
            </p:nvSpPr>
            <p:spPr>
              <a:xfrm>
                <a:off x="9307882" y="2576114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899FA6-D6CE-47F2-8FB6-226E059B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7882" y="2576114"/>
                <a:ext cx="266955" cy="584775"/>
              </a:xfrm>
              <a:prstGeom prst="rect">
                <a:avLst/>
              </a:prstGeom>
              <a:blipFill>
                <a:blip r:embed="rId9"/>
                <a:stretch>
                  <a:fillRect r="-6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268EAB-825F-44C3-B47B-1D3DB9CD1B96}"/>
                  </a:ext>
                </a:extLst>
              </p:cNvPr>
              <p:cNvSpPr txBox="1"/>
              <p:nvPr/>
            </p:nvSpPr>
            <p:spPr>
              <a:xfrm>
                <a:off x="10207343" y="3119340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268EAB-825F-44C3-B47B-1D3DB9CD1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43" y="3119340"/>
                <a:ext cx="266955" cy="584775"/>
              </a:xfrm>
              <a:prstGeom prst="rect">
                <a:avLst/>
              </a:prstGeom>
              <a:blipFill>
                <a:blip r:embed="rId10"/>
                <a:stretch>
                  <a:fillRect r="-2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CB05CC-27BF-4A39-8C01-E528D67958EC}"/>
                  </a:ext>
                </a:extLst>
              </p:cNvPr>
              <p:cNvSpPr txBox="1"/>
              <p:nvPr/>
            </p:nvSpPr>
            <p:spPr>
              <a:xfrm>
                <a:off x="9622550" y="3510997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8CB05CC-27BF-4A39-8C01-E528D6795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550" y="3510997"/>
                <a:ext cx="266955" cy="584775"/>
              </a:xfrm>
              <a:prstGeom prst="rect">
                <a:avLst/>
              </a:prstGeom>
              <a:blipFill>
                <a:blip r:embed="rId11"/>
                <a:stretch>
                  <a:fillRect r="-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613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5D7CC-543F-41B3-8FA0-1CB78F59D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7"/>
          <a:stretch/>
        </p:blipFill>
        <p:spPr>
          <a:xfrm>
            <a:off x="1968831" y="1225093"/>
            <a:ext cx="2215008" cy="23766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476E6-0CB6-4B39-B6B2-4B2F03960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27" y="3676262"/>
            <a:ext cx="8422820" cy="2887823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4121CA6-F3B4-4171-B71C-8D4522669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r="33041"/>
          <a:stretch/>
        </p:blipFill>
        <p:spPr>
          <a:xfrm>
            <a:off x="5058561" y="1225092"/>
            <a:ext cx="2315362" cy="2376603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90DF527-B923-4D5C-963A-8CDDAB0E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7"/>
          <a:stretch/>
        </p:blipFill>
        <p:spPr>
          <a:xfrm>
            <a:off x="8248645" y="1225092"/>
            <a:ext cx="2215008" cy="23766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BF132A-F9C1-4642-A74C-E00925E887FB}"/>
              </a:ext>
            </a:extLst>
          </p:cNvPr>
          <p:cNvSpPr txBox="1"/>
          <p:nvPr/>
        </p:nvSpPr>
        <p:spPr>
          <a:xfrm>
            <a:off x="1968831" y="536178"/>
            <a:ext cx="24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Wachspress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8B57A6-5270-4BD7-A64C-AAF077144ECB}"/>
              </a:ext>
            </a:extLst>
          </p:cNvPr>
          <p:cNvSpPr txBox="1"/>
          <p:nvPr/>
        </p:nvSpPr>
        <p:spPr>
          <a:xfrm>
            <a:off x="5058562" y="527072"/>
            <a:ext cx="231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Mean Value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C02EC-085B-425B-A5CE-DD81BD8B1781}"/>
              </a:ext>
            </a:extLst>
          </p:cNvPr>
          <p:cNvSpPr txBox="1"/>
          <p:nvPr/>
        </p:nvSpPr>
        <p:spPr>
          <a:xfrm>
            <a:off x="8148293" y="561197"/>
            <a:ext cx="231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1532932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5D7CC-543F-41B3-8FA0-1CB78F59D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7"/>
          <a:stretch/>
        </p:blipFill>
        <p:spPr>
          <a:xfrm>
            <a:off x="1968831" y="1225093"/>
            <a:ext cx="2215008" cy="2376603"/>
          </a:xfr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4121CA6-F3B4-4171-B71C-8D4522669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r="33041"/>
          <a:stretch/>
        </p:blipFill>
        <p:spPr>
          <a:xfrm>
            <a:off x="5058561" y="1225092"/>
            <a:ext cx="2315362" cy="2376603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90DF527-B923-4D5C-963A-8CDDAB0E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7"/>
          <a:stretch/>
        </p:blipFill>
        <p:spPr>
          <a:xfrm>
            <a:off x="8248645" y="1225092"/>
            <a:ext cx="2215008" cy="2376603"/>
          </a:xfrm>
          <a:prstGeom prst="rect">
            <a:avLst/>
          </a:prstGeom>
        </p:spPr>
      </p:pic>
      <p:pic>
        <p:nvPicPr>
          <p:cNvPr id="9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9377BF-BB3F-4040-ABD7-0992CE8B5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4"/>
          <a:stretch/>
        </p:blipFill>
        <p:spPr>
          <a:xfrm>
            <a:off x="1968831" y="1227520"/>
            <a:ext cx="2215008" cy="2371745"/>
          </a:xfrm>
          <a:prstGeom prst="rect">
            <a:avLst/>
          </a:prstGeom>
        </p:spPr>
      </p:pic>
      <p:pic>
        <p:nvPicPr>
          <p:cNvPr id="10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404087-77E5-456B-81E9-68A5B9C7A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r="33219"/>
          <a:stretch/>
        </p:blipFill>
        <p:spPr>
          <a:xfrm>
            <a:off x="5058561" y="1220233"/>
            <a:ext cx="2315362" cy="2371745"/>
          </a:xfrm>
          <a:prstGeom prst="rect">
            <a:avLst/>
          </a:prstGeom>
        </p:spPr>
      </p:pic>
      <p:pic>
        <p:nvPicPr>
          <p:cNvPr id="11" name="Content Placeholder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3AEFAA-81C6-426E-8B50-DAA84C931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4"/>
          <a:stretch/>
        </p:blipFill>
        <p:spPr>
          <a:xfrm>
            <a:off x="8248644" y="1229950"/>
            <a:ext cx="2215009" cy="2371745"/>
          </a:xfrm>
          <a:prstGeom prst="rect">
            <a:avLst/>
          </a:prstGeom>
        </p:spPr>
      </p:pic>
      <p:pic>
        <p:nvPicPr>
          <p:cNvPr id="17" name="Picture 1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96847FF5-8959-4F73-A0CE-6EDF6A737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1" y="3810485"/>
            <a:ext cx="8494822" cy="2910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AD342B-1E34-4A00-94C7-CDA87F2CB957}"/>
              </a:ext>
            </a:extLst>
          </p:cNvPr>
          <p:cNvSpPr txBox="1"/>
          <p:nvPr/>
        </p:nvSpPr>
        <p:spPr>
          <a:xfrm>
            <a:off x="1968831" y="536178"/>
            <a:ext cx="246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Wachspress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A95ED6-68C3-40EC-A4BA-4E38577BFC47}"/>
              </a:ext>
            </a:extLst>
          </p:cNvPr>
          <p:cNvSpPr txBox="1"/>
          <p:nvPr/>
        </p:nvSpPr>
        <p:spPr>
          <a:xfrm>
            <a:off x="5058562" y="527072"/>
            <a:ext cx="231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Mean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4DEB1-54D4-4DB5-9BC0-276E72407976}"/>
              </a:ext>
            </a:extLst>
          </p:cNvPr>
          <p:cNvSpPr txBox="1"/>
          <p:nvPr/>
        </p:nvSpPr>
        <p:spPr>
          <a:xfrm>
            <a:off x="8148293" y="561197"/>
            <a:ext cx="231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3080713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2F6DF-500D-4861-B0AD-7DB8A7517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Degenerated cases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123127-D7A7-4B7D-827B-308E95734AC5}"/>
              </a:ext>
            </a:extLst>
          </p:cNvPr>
          <p:cNvCxnSpPr>
            <a:cxnSpLocks/>
          </p:cNvCxnSpPr>
          <p:nvPr/>
        </p:nvCxnSpPr>
        <p:spPr>
          <a:xfrm flipV="1">
            <a:off x="3275220" y="2865414"/>
            <a:ext cx="228600" cy="107877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C1119-A80D-4F16-A44B-9E224BA64132}"/>
              </a:ext>
            </a:extLst>
          </p:cNvPr>
          <p:cNvCxnSpPr>
            <a:cxnSpLocks/>
          </p:cNvCxnSpPr>
          <p:nvPr/>
        </p:nvCxnSpPr>
        <p:spPr>
          <a:xfrm flipH="1" flipV="1">
            <a:off x="2287885" y="2021772"/>
            <a:ext cx="1215935" cy="84364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F9CCEB-FDF7-4DA1-BE3A-EC3D9E60C37A}"/>
              </a:ext>
            </a:extLst>
          </p:cNvPr>
          <p:cNvCxnSpPr>
            <a:cxnSpLocks/>
          </p:cNvCxnSpPr>
          <p:nvPr/>
        </p:nvCxnSpPr>
        <p:spPr>
          <a:xfrm flipV="1">
            <a:off x="3503820" y="2209004"/>
            <a:ext cx="1330234" cy="64770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90E174-AC49-45DD-91A7-2F387313113D}"/>
              </a:ext>
            </a:extLst>
          </p:cNvPr>
          <p:cNvCxnSpPr>
            <a:cxnSpLocks/>
          </p:cNvCxnSpPr>
          <p:nvPr/>
        </p:nvCxnSpPr>
        <p:spPr>
          <a:xfrm flipH="1" flipV="1">
            <a:off x="3275220" y="3944189"/>
            <a:ext cx="228600" cy="933995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3B3389-14E3-4C85-88A5-F0869C57E05A}"/>
              </a:ext>
            </a:extLst>
          </p:cNvPr>
          <p:cNvCxnSpPr>
            <a:cxnSpLocks/>
          </p:cNvCxnSpPr>
          <p:nvPr/>
        </p:nvCxnSpPr>
        <p:spPr>
          <a:xfrm flipV="1">
            <a:off x="2287885" y="4878183"/>
            <a:ext cx="1215935" cy="80119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C30283-9F35-4B4F-9AB7-416570DDC49B}"/>
              </a:ext>
            </a:extLst>
          </p:cNvPr>
          <p:cNvCxnSpPr>
            <a:cxnSpLocks/>
          </p:cNvCxnSpPr>
          <p:nvPr/>
        </p:nvCxnSpPr>
        <p:spPr>
          <a:xfrm flipH="1" flipV="1">
            <a:off x="3503820" y="4878183"/>
            <a:ext cx="1068978" cy="98842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79CF7-9468-4907-B3E6-7F6F03B088BD}"/>
                  </a:ext>
                </a:extLst>
              </p:cNvPr>
              <p:cNvSpPr txBox="1"/>
              <p:nvPr/>
            </p:nvSpPr>
            <p:spPr>
              <a:xfrm>
                <a:off x="1810000" y="1816115"/>
                <a:ext cx="4038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979CF7-9468-4907-B3E6-7F6F03B0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000" y="1816115"/>
                <a:ext cx="403861" cy="584775"/>
              </a:xfrm>
              <a:prstGeom prst="rect">
                <a:avLst/>
              </a:prstGeom>
              <a:blipFill>
                <a:blip r:embed="rId2"/>
                <a:stretch>
                  <a:fillRect r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6EB9A4-CB5A-41D2-B173-B9BCDFA6D39E}"/>
                  </a:ext>
                </a:extLst>
              </p:cNvPr>
              <p:cNvSpPr txBox="1"/>
              <p:nvPr/>
            </p:nvSpPr>
            <p:spPr>
              <a:xfrm>
                <a:off x="3355774" y="2138584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6EB9A4-CB5A-41D2-B173-B9BCDFA6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74" y="2138584"/>
                <a:ext cx="296092" cy="584775"/>
              </a:xfrm>
              <a:prstGeom prst="rect">
                <a:avLst/>
              </a:prstGeom>
              <a:blipFill>
                <a:blip r:embed="rId3"/>
                <a:stretch>
                  <a:fillRect r="-5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E6A790-DF46-456F-AB68-334A04D730A2}"/>
                  </a:ext>
                </a:extLst>
              </p:cNvPr>
              <p:cNvSpPr txBox="1"/>
              <p:nvPr/>
            </p:nvSpPr>
            <p:spPr>
              <a:xfrm>
                <a:off x="2808767" y="3749181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E6A790-DF46-456F-AB68-334A04D73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67" y="3749181"/>
                <a:ext cx="296092" cy="584775"/>
              </a:xfrm>
              <a:prstGeom prst="rect">
                <a:avLst/>
              </a:prstGeom>
              <a:blipFill>
                <a:blip r:embed="rId4"/>
                <a:stretch>
                  <a:fillRect r="-5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447B5-496A-421A-953A-E7BCD5A3EA06}"/>
                  </a:ext>
                </a:extLst>
              </p:cNvPr>
              <p:cNvSpPr txBox="1"/>
              <p:nvPr/>
            </p:nvSpPr>
            <p:spPr>
              <a:xfrm>
                <a:off x="1808915" y="5609006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E447B5-496A-421A-953A-E7BCD5A3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915" y="5609006"/>
                <a:ext cx="296092" cy="584775"/>
              </a:xfrm>
              <a:prstGeom prst="rect">
                <a:avLst/>
              </a:prstGeom>
              <a:blipFill>
                <a:blip r:embed="rId5"/>
                <a:stretch>
                  <a:fillRect r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54C313-8EA4-4008-BC18-89B3EFA7D20C}"/>
                  </a:ext>
                </a:extLst>
              </p:cNvPr>
              <p:cNvSpPr txBox="1"/>
              <p:nvPr/>
            </p:nvSpPr>
            <p:spPr>
              <a:xfrm>
                <a:off x="4653352" y="5689171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54C313-8EA4-4008-BC18-89B3EFA7D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352" y="5689171"/>
                <a:ext cx="296092" cy="584775"/>
              </a:xfrm>
              <a:prstGeom prst="rect">
                <a:avLst/>
              </a:prstGeom>
              <a:blipFill>
                <a:blip r:embed="rId6"/>
                <a:stretch>
                  <a:fillRect r="-5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B4ED4-295F-4545-8476-60A2E0A3D204}"/>
                  </a:ext>
                </a:extLst>
              </p:cNvPr>
              <p:cNvSpPr txBox="1"/>
              <p:nvPr/>
            </p:nvSpPr>
            <p:spPr>
              <a:xfrm>
                <a:off x="5051768" y="1910040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EB4ED4-295F-4545-8476-60A2E0A3D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68" y="1910040"/>
                <a:ext cx="296092" cy="584775"/>
              </a:xfrm>
              <a:prstGeom prst="rect">
                <a:avLst/>
              </a:prstGeom>
              <a:blipFill>
                <a:blip r:embed="rId7"/>
                <a:stretch>
                  <a:fillRect r="-5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4165B-DCD5-4CCB-A6B4-802D60D271ED}"/>
                  </a:ext>
                </a:extLst>
              </p:cNvPr>
              <p:cNvSpPr txBox="1"/>
              <p:nvPr/>
            </p:nvSpPr>
            <p:spPr>
              <a:xfrm>
                <a:off x="3355774" y="5094112"/>
                <a:ext cx="2960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C4165B-DCD5-4CCB-A6B4-802D60D27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74" y="5094112"/>
                <a:ext cx="296092" cy="584775"/>
              </a:xfrm>
              <a:prstGeom prst="rect">
                <a:avLst/>
              </a:prstGeom>
              <a:blipFill>
                <a:blip r:embed="rId8"/>
                <a:stretch>
                  <a:fillRect r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FA7EA82-043E-4B2E-A2A4-6CBDEB56998F}"/>
              </a:ext>
            </a:extLst>
          </p:cNvPr>
          <p:cNvGrpSpPr/>
          <p:nvPr/>
        </p:nvGrpSpPr>
        <p:grpSpPr>
          <a:xfrm>
            <a:off x="6546391" y="1842242"/>
            <a:ext cx="3538945" cy="4457831"/>
            <a:chOff x="6546391" y="1842242"/>
            <a:chExt cx="3538945" cy="445783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8E39984-2B22-4553-AC31-81F497911B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2419" y="2891541"/>
              <a:ext cx="208462" cy="106843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95101E-AE95-4682-A12E-81C555C099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5362" y="2047899"/>
              <a:ext cx="1135380" cy="833421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E80B7C-0BA8-41D0-85B8-3AFB26F9B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9876" y="2235132"/>
              <a:ext cx="1261654" cy="665118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718C74-57C0-4835-913F-36E256A258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2420" y="3979024"/>
              <a:ext cx="199480" cy="91494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686385-45D9-4A7E-9D54-89C210EB5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5361" y="4893969"/>
              <a:ext cx="1135380" cy="811533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03B2A8-E5AA-44AE-9974-C6D8931B2A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6199" y="4893969"/>
              <a:ext cx="1024075" cy="99876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53D55B-E220-4618-9497-93C2E1E44361}"/>
                    </a:ext>
                  </a:extLst>
                </p:cNvPr>
                <p:cNvSpPr txBox="1"/>
                <p:nvPr/>
              </p:nvSpPr>
              <p:spPr>
                <a:xfrm>
                  <a:off x="6547477" y="1842242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53D55B-E220-4618-9497-93C2E1E44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477" y="1842242"/>
                  <a:ext cx="296092" cy="584775"/>
                </a:xfrm>
                <a:prstGeom prst="rect">
                  <a:avLst/>
                </a:prstGeom>
                <a:blipFill>
                  <a:blip r:embed="rId9"/>
                  <a:stretch>
                    <a:fillRect r="-48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A5AC78D-9925-43F1-B3AE-2BFC35DC01D6}"/>
                    </a:ext>
                  </a:extLst>
                </p:cNvPr>
                <p:cNvSpPr txBox="1"/>
                <p:nvPr/>
              </p:nvSpPr>
              <p:spPr>
                <a:xfrm>
                  <a:off x="8064950" y="2065832"/>
                  <a:ext cx="4593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A5AC78D-9925-43F1-B3AE-2BFC35DC0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4950" y="2065832"/>
                  <a:ext cx="459378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00A30B-65E2-41C4-B9D2-865C5988BF55}"/>
                    </a:ext>
                  </a:extLst>
                </p:cNvPr>
                <p:cNvSpPr txBox="1"/>
                <p:nvPr/>
              </p:nvSpPr>
              <p:spPr>
                <a:xfrm>
                  <a:off x="7430855" y="3775308"/>
                  <a:ext cx="4855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800A30B-65E2-41C4-B9D2-865C5988B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0855" y="3775308"/>
                  <a:ext cx="485504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A01392-2992-4BB3-A1F8-A9BC8EE34B56}"/>
                    </a:ext>
                  </a:extLst>
                </p:cNvPr>
                <p:cNvSpPr txBox="1"/>
                <p:nvPr/>
              </p:nvSpPr>
              <p:spPr>
                <a:xfrm>
                  <a:off x="6546391" y="5635133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5A01392-2992-4BB3-A1F8-A9BC8EE34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391" y="5635133"/>
                  <a:ext cx="296092" cy="584775"/>
                </a:xfrm>
                <a:prstGeom prst="rect">
                  <a:avLst/>
                </a:prstGeom>
                <a:blipFill>
                  <a:blip r:embed="rId12"/>
                  <a:stretch>
                    <a:fillRect r="-5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C9229A-0EB1-45D4-B817-D08C05C1B070}"/>
                    </a:ext>
                  </a:extLst>
                </p:cNvPr>
                <p:cNvSpPr txBox="1"/>
                <p:nvPr/>
              </p:nvSpPr>
              <p:spPr>
                <a:xfrm>
                  <a:off x="9390828" y="5715298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C9229A-0EB1-45D4-B817-D08C05C1B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0828" y="5715298"/>
                  <a:ext cx="296092" cy="584775"/>
                </a:xfrm>
                <a:prstGeom prst="rect">
                  <a:avLst/>
                </a:prstGeom>
                <a:blipFill>
                  <a:blip r:embed="rId13"/>
                  <a:stretch>
                    <a:fillRect r="-5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DCAF02D-4333-4428-B901-1927E5F57F0A}"/>
                    </a:ext>
                  </a:extLst>
                </p:cNvPr>
                <p:cNvSpPr txBox="1"/>
                <p:nvPr/>
              </p:nvSpPr>
              <p:spPr>
                <a:xfrm>
                  <a:off x="9789244" y="1936167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DCAF02D-4333-4428-B901-1927E5F57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9244" y="1936167"/>
                  <a:ext cx="296092" cy="584775"/>
                </a:xfrm>
                <a:prstGeom prst="rect">
                  <a:avLst/>
                </a:prstGeom>
                <a:blipFill>
                  <a:blip r:embed="rId14"/>
                  <a:stretch>
                    <a:fillRect r="-5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5EF7C61-B89F-4E50-AFBF-04674A7C8F25}"/>
                    </a:ext>
                  </a:extLst>
                </p:cNvPr>
                <p:cNvSpPr txBox="1"/>
                <p:nvPr/>
              </p:nvSpPr>
              <p:spPr>
                <a:xfrm>
                  <a:off x="8031747" y="5124389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5EF7C61-B89F-4E50-AFBF-04674A7C8F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1747" y="5124389"/>
                  <a:ext cx="296092" cy="584775"/>
                </a:xfrm>
                <a:prstGeom prst="rect">
                  <a:avLst/>
                </a:prstGeom>
                <a:blipFill>
                  <a:blip r:embed="rId15"/>
                  <a:stretch>
                    <a:fillRect r="-520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AD8E68-2346-4E0B-A039-C4C1CDB9E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0742" y="2891541"/>
              <a:ext cx="150223" cy="107877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57ACEA9-1E8D-49DF-B0B7-B44DBC5ADD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0742" y="3970315"/>
              <a:ext cx="125457" cy="91494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29D704-ABEB-44E4-BE2B-8A756FF4E3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25362" y="2047901"/>
              <a:ext cx="1210491" cy="675458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1C65DEA-CD7A-492B-9442-F5E0D019C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1296" y="2234708"/>
              <a:ext cx="1330234" cy="488651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BE55BBB-5262-4D82-8E14-0E62E36BE13B}"/>
                    </a:ext>
                  </a:extLst>
                </p:cNvPr>
                <p:cNvSpPr txBox="1"/>
                <p:nvPr/>
              </p:nvSpPr>
              <p:spPr>
                <a:xfrm>
                  <a:off x="7546243" y="2742408"/>
                  <a:ext cx="4855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BE55BBB-5262-4D82-8E14-0E62E36BE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243" y="2742408"/>
                  <a:ext cx="485504" cy="58477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285E0F1-05FC-471B-BAF8-79B567683707}"/>
                    </a:ext>
                  </a:extLst>
                </p:cNvPr>
                <p:cNvSpPr txBox="1"/>
                <p:nvPr/>
              </p:nvSpPr>
              <p:spPr>
                <a:xfrm>
                  <a:off x="8367025" y="2809628"/>
                  <a:ext cx="42944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285E0F1-05FC-471B-BAF8-79B5676837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7025" y="2809628"/>
                  <a:ext cx="429442" cy="584775"/>
                </a:xfrm>
                <a:prstGeom prst="rect">
                  <a:avLst/>
                </a:prstGeom>
                <a:blipFill>
                  <a:blip r:embed="rId17"/>
                  <a:stretch>
                    <a:fillRect r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B8E003-79D0-4DD6-8176-5E4AC7E53914}"/>
                    </a:ext>
                  </a:extLst>
                </p:cNvPr>
                <p:cNvSpPr txBox="1"/>
                <p:nvPr/>
              </p:nvSpPr>
              <p:spPr>
                <a:xfrm>
                  <a:off x="8291913" y="3794358"/>
                  <a:ext cx="42944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8B8E003-79D0-4DD6-8176-5E4AC7E5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1913" y="3794358"/>
                  <a:ext cx="429441" cy="584775"/>
                </a:xfrm>
                <a:prstGeom prst="rect">
                  <a:avLst/>
                </a:prstGeom>
                <a:blipFill>
                  <a:blip r:embed="rId18"/>
                  <a:stretch>
                    <a:fillRect r="-5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75A6E89-493E-4D04-B579-9A30F1AD6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5361" y="5078634"/>
              <a:ext cx="1180284" cy="636664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DBFD4DB-00EC-4DA0-A7CA-7A1FDCE50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09317" y="5087345"/>
              <a:ext cx="1077550" cy="812618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E39733-1399-41BC-9E48-688CB141C2FA}"/>
                    </a:ext>
                  </a:extLst>
                </p:cNvPr>
                <p:cNvSpPr txBox="1"/>
                <p:nvPr/>
              </p:nvSpPr>
              <p:spPr>
                <a:xfrm>
                  <a:off x="8400637" y="4543409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2E39733-1399-41BC-9E48-688CB141C2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637" y="4543409"/>
                  <a:ext cx="296092" cy="584775"/>
                </a:xfrm>
                <a:prstGeom prst="rect">
                  <a:avLst/>
                </a:prstGeom>
                <a:blipFill>
                  <a:blip r:embed="rId19"/>
                  <a:stretch>
                    <a:fillRect r="-51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08A1941-E98A-4D48-AE49-E9553022B986}"/>
                    </a:ext>
                  </a:extLst>
                </p:cNvPr>
                <p:cNvSpPr txBox="1"/>
                <p:nvPr/>
              </p:nvSpPr>
              <p:spPr>
                <a:xfrm>
                  <a:off x="7546243" y="4443620"/>
                  <a:ext cx="29609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08A1941-E98A-4D48-AE49-E9553022B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243" y="4443620"/>
                  <a:ext cx="296092" cy="584775"/>
                </a:xfrm>
                <a:prstGeom prst="rect">
                  <a:avLst/>
                </a:prstGeom>
                <a:blipFill>
                  <a:blip r:embed="rId20"/>
                  <a:stretch>
                    <a:fillRect r="-5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24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BA1E-0F18-4809-81FC-F268DFB7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Basis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B32488-EDED-45EB-B0B1-DACB71C12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2" y="2430215"/>
            <a:ext cx="11095653" cy="2822855"/>
          </a:xfrm>
        </p:spPr>
      </p:pic>
    </p:spTree>
    <p:extLst>
      <p:ext uri="{BB962C8B-B14F-4D97-AF65-F5344CB8AC3E}">
        <p14:creationId xmlns:p14="http://schemas.microsoft.com/office/powerpoint/2010/main" val="2263038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oy&#10;&#10;Description generated with high confidence">
            <a:extLst>
              <a:ext uri="{FF2B5EF4-FFF2-40B4-BE49-F238E27FC236}">
                <a16:creationId xmlns:a16="http://schemas.microsoft.com/office/drawing/2014/main" id="{A66113C5-6C50-48BA-83DA-FB7F55D29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7215"/>
            <a:ext cx="10515600" cy="41081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C8356-2A08-4606-B05D-F19CC0AED30D}"/>
              </a:ext>
            </a:extLst>
          </p:cNvPr>
          <p:cNvSpPr txBox="1"/>
          <p:nvPr/>
        </p:nvSpPr>
        <p:spPr>
          <a:xfrm>
            <a:off x="1554702" y="674390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3B8B2-0650-4096-A147-16CDA083EFC9}"/>
              </a:ext>
            </a:extLst>
          </p:cNvPr>
          <p:cNvSpPr txBox="1"/>
          <p:nvPr/>
        </p:nvSpPr>
        <p:spPr>
          <a:xfrm>
            <a:off x="4610904" y="677661"/>
            <a:ext cx="216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Mean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4294D-9961-4BD2-892A-DB1D4E6CC7CB}"/>
              </a:ext>
            </a:extLst>
          </p:cNvPr>
          <p:cNvSpPr txBox="1"/>
          <p:nvPr/>
        </p:nvSpPr>
        <p:spPr>
          <a:xfrm>
            <a:off x="8311848" y="669272"/>
            <a:ext cx="224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1443828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68A-083F-4749-BC8A-BCDD242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1FAF525-1E89-4E5A-B32A-B05EC85949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1FAF525-1E89-4E5A-B32A-B05EC8594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DB6311F-D84A-40DE-92D6-5AB534E7A859}"/>
              </a:ext>
            </a:extLst>
          </p:cNvPr>
          <p:cNvSpPr/>
          <p:nvPr/>
        </p:nvSpPr>
        <p:spPr>
          <a:xfrm>
            <a:off x="2862943" y="2416629"/>
            <a:ext cx="261257" cy="3156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AE9BF-0D5B-49A0-AEF5-B68D2E31ABBF}"/>
              </a:ext>
            </a:extLst>
          </p:cNvPr>
          <p:cNvSpPr/>
          <p:nvPr/>
        </p:nvSpPr>
        <p:spPr>
          <a:xfrm>
            <a:off x="2188029" y="2411186"/>
            <a:ext cx="261257" cy="3156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BFADD7-5DCB-451F-A30C-AB67069AC10A}"/>
              </a:ext>
            </a:extLst>
          </p:cNvPr>
          <p:cNvCxnSpPr>
            <a:stCxn id="13" idx="2"/>
          </p:cNvCxnSpPr>
          <p:nvPr/>
        </p:nvCxnSpPr>
        <p:spPr>
          <a:xfrm flipH="1">
            <a:off x="2318657" y="2726871"/>
            <a:ext cx="1" cy="1953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55E5B9-2A59-44DF-AF77-194FABF7ADC7}"/>
              </a:ext>
            </a:extLst>
          </p:cNvPr>
          <p:cNvCxnSpPr/>
          <p:nvPr/>
        </p:nvCxnSpPr>
        <p:spPr>
          <a:xfrm flipH="1">
            <a:off x="2993571" y="2726871"/>
            <a:ext cx="1" cy="1953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9D8E33-F401-4090-A2E7-D2755549DED8}"/>
              </a:ext>
            </a:extLst>
          </p:cNvPr>
          <p:cNvCxnSpPr>
            <a:cxnSpLocks/>
          </p:cNvCxnSpPr>
          <p:nvPr/>
        </p:nvCxnSpPr>
        <p:spPr>
          <a:xfrm flipV="1">
            <a:off x="2318659" y="4604657"/>
            <a:ext cx="3102427" cy="7620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B66E09-1487-43B9-B454-9A57AB0627DC}"/>
                  </a:ext>
                </a:extLst>
              </p:cNvPr>
              <p:cNvSpPr txBox="1"/>
              <p:nvPr/>
            </p:nvSpPr>
            <p:spPr>
              <a:xfrm>
                <a:off x="5050971" y="3819827"/>
                <a:ext cx="238396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6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B66E09-1487-43B9-B454-9A57AB062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971" y="3819827"/>
                <a:ext cx="238396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25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68A-083F-4749-BC8A-BCDD242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parameter</a:t>
            </a:r>
          </a:p>
        </p:txBody>
      </p:sp>
      <p:pic>
        <p:nvPicPr>
          <p:cNvPr id="10" name="Content Placeholder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7745E47-7905-4A36-ADE4-87E46FD65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1" y="1690688"/>
            <a:ext cx="4351338" cy="4351338"/>
          </a:xfr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445648E-CCA3-422D-B96D-241DE957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1690688"/>
            <a:ext cx="4351338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C59F0-D627-46C8-A773-19BED69B2916}"/>
              </a:ext>
            </a:extLst>
          </p:cNvPr>
          <p:cNvSpPr txBox="1"/>
          <p:nvPr/>
        </p:nvSpPr>
        <p:spPr>
          <a:xfrm>
            <a:off x="2471606" y="5946200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9EC6E-427D-4E7F-A5F9-6CF7B352FFC0}"/>
                  </a:ext>
                </a:extLst>
              </p:cNvPr>
              <p:cNvSpPr txBox="1"/>
              <p:nvPr/>
            </p:nvSpPr>
            <p:spPr>
              <a:xfrm>
                <a:off x="8007571" y="5946200"/>
                <a:ext cx="1300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9EC6E-427D-4E7F-A5F9-6CF7B352F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71" y="5946200"/>
                <a:ext cx="13003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664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68A-083F-4749-BC8A-BCDD242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parameter</a:t>
            </a:r>
          </a:p>
        </p:txBody>
      </p:sp>
      <p:pic>
        <p:nvPicPr>
          <p:cNvPr id="10" name="Content Placeholder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7745E47-7905-4A36-ADE4-87E46FD65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1" y="1690688"/>
            <a:ext cx="4351338" cy="4351338"/>
          </a:xfr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445648E-CCA3-422D-B96D-241DE957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1690688"/>
            <a:ext cx="4351338" cy="4351338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18EB8DF-AB18-4861-959A-25BFAF85F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1690688"/>
            <a:ext cx="4351338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3410-D29E-4045-A282-8521CB9BF9D9}"/>
                  </a:ext>
                </a:extLst>
              </p:cNvPr>
              <p:cNvSpPr txBox="1"/>
              <p:nvPr/>
            </p:nvSpPr>
            <p:spPr>
              <a:xfrm>
                <a:off x="8007571" y="5946200"/>
                <a:ext cx="1612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3410-D29E-4045-A282-8521CB9BF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71" y="5946200"/>
                <a:ext cx="161294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65E6508-1C02-4CF7-91F3-BCE3EBE7CA9E}"/>
              </a:ext>
            </a:extLst>
          </p:cNvPr>
          <p:cNvSpPr txBox="1"/>
          <p:nvPr/>
        </p:nvSpPr>
        <p:spPr>
          <a:xfrm>
            <a:off x="2471606" y="5946200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492859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D68A-083F-4749-BC8A-BCDD242C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parameter</a:t>
            </a:r>
          </a:p>
        </p:txBody>
      </p:sp>
      <p:pic>
        <p:nvPicPr>
          <p:cNvPr id="10" name="Content Placeholder 9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B7745E47-7905-4A36-ADE4-87E46FD65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1" y="1690688"/>
            <a:ext cx="4351338" cy="4351338"/>
          </a:xfrm>
        </p:spPr>
      </p:pic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445648E-CCA3-422D-B96D-241DE957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1690688"/>
            <a:ext cx="4351338" cy="4351338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CCADDA95-40B0-4959-BDB1-E6635D6A3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80" y="1690688"/>
            <a:ext cx="4351338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47E48-F817-4BA8-8941-6B0D9F6DE5B3}"/>
                  </a:ext>
                </a:extLst>
              </p:cNvPr>
              <p:cNvSpPr txBox="1"/>
              <p:nvPr/>
            </p:nvSpPr>
            <p:spPr>
              <a:xfrm>
                <a:off x="8007571" y="5946200"/>
                <a:ext cx="1074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2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E47E48-F817-4BA8-8941-6B0D9F6DE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571" y="5946200"/>
                <a:ext cx="1074140" cy="584775"/>
              </a:xfrm>
              <a:prstGeom prst="rect">
                <a:avLst/>
              </a:prstGeom>
              <a:blipFill>
                <a:blip r:embed="rId5"/>
                <a:stretch>
                  <a:fillRect t="-12500" r="-1363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3B3FB43-A669-4968-A88B-4B72431B1FCC}"/>
              </a:ext>
            </a:extLst>
          </p:cNvPr>
          <p:cNvSpPr txBox="1"/>
          <p:nvPr/>
        </p:nvSpPr>
        <p:spPr>
          <a:xfrm>
            <a:off x="2471606" y="5946200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76549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8CF4-DFF3-40DE-8CC6-7AC8C56D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101E4-CF28-462B-A48E-E733A644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11" y="1690688"/>
            <a:ext cx="10210801" cy="3403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8B054-A468-4831-BFD2-42BB257FF79F}"/>
              </a:ext>
            </a:extLst>
          </p:cNvPr>
          <p:cNvSpPr txBox="1"/>
          <p:nvPr/>
        </p:nvSpPr>
        <p:spPr>
          <a:xfrm>
            <a:off x="1307981" y="5425791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Input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8FBAAA-8C07-4A21-82D0-6C108CC831C9}"/>
              </a:ext>
            </a:extLst>
          </p:cNvPr>
          <p:cNvSpPr txBox="1"/>
          <p:nvPr/>
        </p:nvSpPr>
        <p:spPr>
          <a:xfrm>
            <a:off x="3356427" y="5416459"/>
            <a:ext cx="302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Tutte</a:t>
            </a:r>
            <a:r>
              <a:rPr lang="en-US" sz="3200" dirty="0"/>
              <a:t> Embedding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331A-9733-4F1B-803A-EC5797E4EAF7}"/>
              </a:ext>
            </a:extLst>
          </p:cNvPr>
          <p:cNvSpPr txBox="1"/>
          <p:nvPr/>
        </p:nvSpPr>
        <p:spPr>
          <a:xfrm>
            <a:off x="6382417" y="5416458"/>
            <a:ext cx="3090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Shape-preserving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A95318-B22F-4609-9FB2-0BEFA5181CDE}"/>
              </a:ext>
            </a:extLst>
          </p:cNvPr>
          <p:cNvSpPr txBox="1"/>
          <p:nvPr/>
        </p:nvSpPr>
        <p:spPr>
          <a:xfrm>
            <a:off x="9473328" y="5416457"/>
            <a:ext cx="216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Mean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16847-CF56-4864-8444-E2CC1051B276}"/>
              </a:ext>
            </a:extLst>
          </p:cNvPr>
          <p:cNvSpPr txBox="1"/>
          <p:nvPr/>
        </p:nvSpPr>
        <p:spPr>
          <a:xfrm>
            <a:off x="9704056" y="592727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[Floater 2003]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061B1-141F-4BB4-96C7-E6D4FC3E65D5}"/>
              </a:ext>
            </a:extLst>
          </p:cNvPr>
          <p:cNvSpPr txBox="1"/>
          <p:nvPr/>
        </p:nvSpPr>
        <p:spPr>
          <a:xfrm>
            <a:off x="7059017" y="5955166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[Floater 1997]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394024-1EFB-422D-ADBF-B7B90527985D}"/>
              </a:ext>
            </a:extLst>
          </p:cNvPr>
          <p:cNvSpPr txBox="1"/>
          <p:nvPr/>
        </p:nvSpPr>
        <p:spPr>
          <a:xfrm>
            <a:off x="4215221" y="5954273"/>
            <a:ext cx="132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Tutte</a:t>
            </a:r>
            <a:r>
              <a:rPr lang="en-US" dirty="0"/>
              <a:t> 1963]</a:t>
            </a:r>
          </a:p>
        </p:txBody>
      </p:sp>
    </p:spTree>
    <p:extLst>
      <p:ext uri="{BB962C8B-B14F-4D97-AF65-F5344CB8AC3E}">
        <p14:creationId xmlns:p14="http://schemas.microsoft.com/office/powerpoint/2010/main" val="2689666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>
            <a:extLst>
              <a:ext uri="{FF2B5EF4-FFF2-40B4-BE49-F238E27FC236}">
                <a16:creationId xmlns:a16="http://schemas.microsoft.com/office/drawing/2014/main" id="{B56959C5-5AF6-4926-9C31-F8B5722598CB}"/>
              </a:ext>
            </a:extLst>
          </p:cNvPr>
          <p:cNvSpPr/>
          <p:nvPr/>
        </p:nvSpPr>
        <p:spPr>
          <a:xfrm>
            <a:off x="686678" y="2472829"/>
            <a:ext cx="3930905" cy="3152776"/>
          </a:xfrm>
          <a:prstGeom prst="hexagon">
            <a:avLst>
              <a:gd name="adj" fmla="val 33709"/>
              <a:gd name="vf" fmla="val 11547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50B94A8-2D5D-4FD4-B9A9-F9B8CBCB8C66}"/>
              </a:ext>
            </a:extLst>
          </p:cNvPr>
          <p:cNvSpPr/>
          <p:nvPr/>
        </p:nvSpPr>
        <p:spPr>
          <a:xfrm>
            <a:off x="5264834" y="3373398"/>
            <a:ext cx="1262300" cy="210822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9553B-E9EA-40EF-AEAD-EDF8E43B9A7C}"/>
              </a:ext>
            </a:extLst>
          </p:cNvPr>
          <p:cNvSpPr txBox="1"/>
          <p:nvPr/>
        </p:nvSpPr>
        <p:spPr>
          <a:xfrm>
            <a:off x="2009154" y="584033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4656F-EC41-4FB6-9BF7-92D388F26FB0}"/>
              </a:ext>
            </a:extLst>
          </p:cNvPr>
          <p:cNvSpPr txBox="1"/>
          <p:nvPr/>
        </p:nvSpPr>
        <p:spPr>
          <a:xfrm>
            <a:off x="9536515" y="5840329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3D</a:t>
            </a:r>
          </a:p>
        </p:txBody>
      </p:sp>
      <p:pic>
        <p:nvPicPr>
          <p:cNvPr id="6" name="Picture 5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9FA9CA17-96BB-4840-95B7-5DA4C11D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86" y="2062794"/>
            <a:ext cx="2342885" cy="33233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9969C9-12CE-44B0-9953-25041E439DE5}"/>
              </a:ext>
            </a:extLst>
          </p:cNvPr>
          <p:cNvGrpSpPr/>
          <p:nvPr/>
        </p:nvGrpSpPr>
        <p:grpSpPr>
          <a:xfrm>
            <a:off x="9668819" y="2925770"/>
            <a:ext cx="899976" cy="1698021"/>
            <a:chOff x="9668819" y="2925770"/>
            <a:chExt cx="899976" cy="1698021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068EDDE-A625-4EF2-8989-5E63152A8B1B}"/>
                </a:ext>
              </a:extLst>
            </p:cNvPr>
            <p:cNvSpPr/>
            <p:nvPr/>
          </p:nvSpPr>
          <p:spPr>
            <a:xfrm rot="13786631">
              <a:off x="9394027" y="3200562"/>
              <a:ext cx="1079896" cy="530311"/>
            </a:xfrm>
            <a:prstGeom prst="triangle">
              <a:avLst>
                <a:gd name="adj" fmla="val 31354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30869B0-2EC8-42AC-AED3-2918EDED6055}"/>
                </a:ext>
              </a:extLst>
            </p:cNvPr>
            <p:cNvSpPr/>
            <p:nvPr/>
          </p:nvSpPr>
          <p:spPr>
            <a:xfrm rot="21076548" flipV="1">
              <a:off x="9923211" y="3736850"/>
              <a:ext cx="645584" cy="886941"/>
            </a:xfrm>
            <a:prstGeom prst="triangle">
              <a:avLst>
                <a:gd name="adj" fmla="val 5252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44D971-249A-428D-8DB5-66D0D1D8C01B}"/>
                </a:ext>
              </a:extLst>
            </p:cNvPr>
            <p:cNvCxnSpPr>
              <a:stCxn id="7" idx="0"/>
              <a:endCxn id="8" idx="4"/>
            </p:cNvCxnSpPr>
            <p:nvPr/>
          </p:nvCxnSpPr>
          <p:spPr>
            <a:xfrm flipV="1">
              <a:off x="9861547" y="3693020"/>
              <a:ext cx="636248" cy="97669"/>
            </a:xfrm>
            <a:prstGeom prst="line">
              <a:avLst/>
            </a:prstGeom>
            <a:ln w="38100"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38AA270-856E-440C-8D9F-24AB63E19E55}"/>
              </a:ext>
            </a:extLst>
          </p:cNvPr>
          <p:cNvGrpSpPr/>
          <p:nvPr/>
        </p:nvGrpSpPr>
        <p:grpSpPr>
          <a:xfrm>
            <a:off x="1749447" y="2425203"/>
            <a:ext cx="2868136" cy="1624014"/>
            <a:chOff x="1749447" y="2425203"/>
            <a:chExt cx="2868136" cy="162401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06E49C-CC72-4897-B0C9-D6EF6EC14E74}"/>
                </a:ext>
              </a:extLst>
            </p:cNvPr>
            <p:cNvCxnSpPr>
              <a:cxnSpLocks/>
              <a:stCxn id="11" idx="4"/>
              <a:endCxn id="11" idx="5"/>
            </p:cNvCxnSpPr>
            <p:nvPr/>
          </p:nvCxnSpPr>
          <p:spPr>
            <a:xfrm>
              <a:off x="1749447" y="2472830"/>
              <a:ext cx="1805367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BEE968-81A6-44EF-A659-DBC5967ABE15}"/>
                </a:ext>
              </a:extLst>
            </p:cNvPr>
            <p:cNvCxnSpPr>
              <a:cxnSpLocks/>
              <a:stCxn id="11" idx="5"/>
              <a:endCxn id="11" idx="0"/>
            </p:cNvCxnSpPr>
            <p:nvPr/>
          </p:nvCxnSpPr>
          <p:spPr>
            <a:xfrm>
              <a:off x="3554814" y="2472830"/>
              <a:ext cx="1062769" cy="157638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815A16-F890-48C9-B8BA-9A6F87154B2A}"/>
                </a:ext>
              </a:extLst>
            </p:cNvPr>
            <p:cNvSpPr/>
            <p:nvPr/>
          </p:nvSpPr>
          <p:spPr>
            <a:xfrm>
              <a:off x="3507189" y="2425203"/>
              <a:ext cx="95250" cy="9525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98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E21419-732A-4ADA-9E33-BAB78DFA9641}"/>
              </a:ext>
            </a:extLst>
          </p:cNvPr>
          <p:cNvCxnSpPr>
            <a:cxnSpLocks/>
          </p:cNvCxnSpPr>
          <p:nvPr/>
        </p:nvCxnSpPr>
        <p:spPr>
          <a:xfrm flipH="1">
            <a:off x="2655485" y="4545168"/>
            <a:ext cx="1474210" cy="65740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3F6C00-B703-4D58-8E4F-F4E3AC714728}"/>
              </a:ext>
            </a:extLst>
          </p:cNvPr>
          <p:cNvCxnSpPr>
            <a:cxnSpLocks/>
          </p:cNvCxnSpPr>
          <p:nvPr/>
        </p:nvCxnSpPr>
        <p:spPr>
          <a:xfrm flipH="1">
            <a:off x="378576" y="2512484"/>
            <a:ext cx="944787" cy="158979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E9ABB2-656F-4E7A-9C3C-D479D130C83F}"/>
              </a:ext>
            </a:extLst>
          </p:cNvPr>
          <p:cNvSpPr/>
          <p:nvPr/>
        </p:nvSpPr>
        <p:spPr>
          <a:xfrm rot="18245625">
            <a:off x="9569705" y="3843932"/>
            <a:ext cx="1369197" cy="447709"/>
          </a:xfrm>
          <a:prstGeom prst="triangle">
            <a:avLst>
              <a:gd name="adj" fmla="val 52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A631218-D958-40EE-9CD6-0B324967DB3D}"/>
              </a:ext>
            </a:extLst>
          </p:cNvPr>
          <p:cNvSpPr/>
          <p:nvPr/>
        </p:nvSpPr>
        <p:spPr>
          <a:xfrm rot="13150263">
            <a:off x="9533516" y="3122067"/>
            <a:ext cx="1231846" cy="713263"/>
          </a:xfrm>
          <a:prstGeom prst="triangle">
            <a:avLst>
              <a:gd name="adj" fmla="val 300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19CA2-A76F-402F-9099-A9D738D5A003}"/>
              </a:ext>
            </a:extLst>
          </p:cNvPr>
          <p:cNvCxnSpPr/>
          <p:nvPr/>
        </p:nvCxnSpPr>
        <p:spPr>
          <a:xfrm>
            <a:off x="9887953" y="2795019"/>
            <a:ext cx="980684" cy="79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20ABA6-A2BC-4D72-92F9-55EFBCDE20C6}"/>
              </a:ext>
            </a:extLst>
          </p:cNvPr>
          <p:cNvCxnSpPr/>
          <p:nvPr/>
        </p:nvCxnSpPr>
        <p:spPr>
          <a:xfrm>
            <a:off x="9887953" y="2795019"/>
            <a:ext cx="232995" cy="1123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1A5C11-201E-451F-95CF-B0B0A0CF9E3A}"/>
              </a:ext>
            </a:extLst>
          </p:cNvPr>
          <p:cNvCxnSpPr/>
          <p:nvPr/>
        </p:nvCxnSpPr>
        <p:spPr>
          <a:xfrm flipV="1">
            <a:off x="10120948" y="3588769"/>
            <a:ext cx="747689" cy="32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EFDC2-EC5F-4B5F-8DD3-1640562700E2}"/>
              </a:ext>
            </a:extLst>
          </p:cNvPr>
          <p:cNvCxnSpPr/>
          <p:nvPr/>
        </p:nvCxnSpPr>
        <p:spPr>
          <a:xfrm flipH="1">
            <a:off x="10030437" y="3588769"/>
            <a:ext cx="838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343478-2EF3-4C5B-BC6E-EE6CB3A479C8}"/>
              </a:ext>
            </a:extLst>
          </p:cNvPr>
          <p:cNvCxnSpPr/>
          <p:nvPr/>
        </p:nvCxnSpPr>
        <p:spPr>
          <a:xfrm flipH="1">
            <a:off x="10030438" y="3918453"/>
            <a:ext cx="90510" cy="88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06E49C-CC72-4897-B0C9-D6EF6EC14E74}"/>
              </a:ext>
            </a:extLst>
          </p:cNvPr>
          <p:cNvCxnSpPr>
            <a:cxnSpLocks/>
          </p:cNvCxnSpPr>
          <p:nvPr/>
        </p:nvCxnSpPr>
        <p:spPr>
          <a:xfrm flipV="1">
            <a:off x="1323363" y="2421623"/>
            <a:ext cx="2301651" cy="9086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BEE968-81A6-44EF-A659-DBC5967ABE15}"/>
              </a:ext>
            </a:extLst>
          </p:cNvPr>
          <p:cNvCxnSpPr>
            <a:cxnSpLocks/>
          </p:cNvCxnSpPr>
          <p:nvPr/>
        </p:nvCxnSpPr>
        <p:spPr>
          <a:xfrm>
            <a:off x="3625014" y="2421621"/>
            <a:ext cx="513793" cy="212354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50B94A8-2D5D-4FD4-B9A9-F9B8CBCB8C66}"/>
              </a:ext>
            </a:extLst>
          </p:cNvPr>
          <p:cNvSpPr/>
          <p:nvPr/>
        </p:nvSpPr>
        <p:spPr>
          <a:xfrm>
            <a:off x="5264834" y="3373398"/>
            <a:ext cx="1262300" cy="210822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9553B-E9EA-40EF-AEAD-EDF8E43B9A7C}"/>
              </a:ext>
            </a:extLst>
          </p:cNvPr>
          <p:cNvSpPr txBox="1"/>
          <p:nvPr/>
        </p:nvSpPr>
        <p:spPr>
          <a:xfrm>
            <a:off x="2009154" y="584033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4656F-EC41-4FB6-9BF7-92D388F26FB0}"/>
              </a:ext>
            </a:extLst>
          </p:cNvPr>
          <p:cNvSpPr txBox="1"/>
          <p:nvPr/>
        </p:nvSpPr>
        <p:spPr>
          <a:xfrm>
            <a:off x="9536515" y="5840329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9EFEEEF-4006-44C9-87DC-73F5E51677EA}"/>
              </a:ext>
            </a:extLst>
          </p:cNvPr>
          <p:cNvSpPr/>
          <p:nvPr/>
        </p:nvSpPr>
        <p:spPr>
          <a:xfrm>
            <a:off x="2060149" y="3817816"/>
            <a:ext cx="95250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0AC86AE-D6E5-4C34-8A52-A58DAEA3FEF3}"/>
              </a:ext>
            </a:extLst>
          </p:cNvPr>
          <p:cNvSpPr/>
          <p:nvPr/>
        </p:nvSpPr>
        <p:spPr>
          <a:xfrm>
            <a:off x="7195161" y="3686162"/>
            <a:ext cx="95250" cy="952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2D5E5F-1F22-4F89-BDFB-8FDE46590759}"/>
                  </a:ext>
                </a:extLst>
              </p:cNvPr>
              <p:cNvSpPr txBox="1"/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2D5E5F-1F22-4F89-BDFB-8FDE46590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6219C1-3C89-49C6-A2EE-2121394C4F55}"/>
                  </a:ext>
                </a:extLst>
              </p:cNvPr>
              <p:cNvSpPr txBox="1"/>
              <p:nvPr/>
            </p:nvSpPr>
            <p:spPr>
              <a:xfrm>
                <a:off x="1504382" y="3923141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6219C1-3C89-49C6-A2EE-2121394C4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2" y="3923141"/>
                <a:ext cx="266955" cy="584775"/>
              </a:xfrm>
              <a:prstGeom prst="rect">
                <a:avLst/>
              </a:prstGeom>
              <a:blipFill>
                <a:blip r:embed="rId3"/>
                <a:stretch>
                  <a:fillRect r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133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1DAE9B6-3EE3-4E62-8A62-02A8A7613996}"/>
              </a:ext>
            </a:extLst>
          </p:cNvPr>
          <p:cNvSpPr/>
          <p:nvPr/>
        </p:nvSpPr>
        <p:spPr>
          <a:xfrm rot="18245625">
            <a:off x="9569705" y="3843932"/>
            <a:ext cx="1369197" cy="447709"/>
          </a:xfrm>
          <a:prstGeom prst="triangle">
            <a:avLst>
              <a:gd name="adj" fmla="val 52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6B4B1E-74AD-4B35-A920-E6BBA58B1A2E}"/>
              </a:ext>
            </a:extLst>
          </p:cNvPr>
          <p:cNvCxnSpPr/>
          <p:nvPr/>
        </p:nvCxnSpPr>
        <p:spPr>
          <a:xfrm flipV="1">
            <a:off x="7242787" y="3588769"/>
            <a:ext cx="3614328" cy="1450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59B39D4C-B702-48BB-94D8-D7749B281F02}"/>
              </a:ext>
            </a:extLst>
          </p:cNvPr>
          <p:cNvSpPr/>
          <p:nvPr/>
        </p:nvSpPr>
        <p:spPr>
          <a:xfrm rot="13150263">
            <a:off x="9533516" y="3122067"/>
            <a:ext cx="1231846" cy="713263"/>
          </a:xfrm>
          <a:prstGeom prst="triangle">
            <a:avLst>
              <a:gd name="adj" fmla="val 300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C19CA2-A76F-402F-9099-A9D738D5A003}"/>
              </a:ext>
            </a:extLst>
          </p:cNvPr>
          <p:cNvCxnSpPr/>
          <p:nvPr/>
        </p:nvCxnSpPr>
        <p:spPr>
          <a:xfrm>
            <a:off x="9887953" y="2795019"/>
            <a:ext cx="980684" cy="79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20ABA6-A2BC-4D72-92F9-55EFBCDE20C6}"/>
              </a:ext>
            </a:extLst>
          </p:cNvPr>
          <p:cNvCxnSpPr/>
          <p:nvPr/>
        </p:nvCxnSpPr>
        <p:spPr>
          <a:xfrm>
            <a:off x="9887953" y="2795019"/>
            <a:ext cx="232995" cy="1123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1A5C11-201E-451F-95CF-B0B0A0CF9E3A}"/>
              </a:ext>
            </a:extLst>
          </p:cNvPr>
          <p:cNvCxnSpPr/>
          <p:nvPr/>
        </p:nvCxnSpPr>
        <p:spPr>
          <a:xfrm flipV="1">
            <a:off x="10120948" y="3588769"/>
            <a:ext cx="747689" cy="32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CEFDC2-EC5F-4B5F-8DD3-1640562700E2}"/>
              </a:ext>
            </a:extLst>
          </p:cNvPr>
          <p:cNvCxnSpPr/>
          <p:nvPr/>
        </p:nvCxnSpPr>
        <p:spPr>
          <a:xfrm flipH="1">
            <a:off x="10030437" y="3588769"/>
            <a:ext cx="838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343478-2EF3-4C5B-BC6E-EE6CB3A479C8}"/>
              </a:ext>
            </a:extLst>
          </p:cNvPr>
          <p:cNvCxnSpPr/>
          <p:nvPr/>
        </p:nvCxnSpPr>
        <p:spPr>
          <a:xfrm flipH="1">
            <a:off x="10030438" y="3918453"/>
            <a:ext cx="90510" cy="88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7D9E1-495D-4E69-8AFC-09C6F733FA17}"/>
              </a:ext>
            </a:extLst>
          </p:cNvPr>
          <p:cNvCxnSpPr/>
          <p:nvPr/>
        </p:nvCxnSpPr>
        <p:spPr>
          <a:xfrm flipV="1">
            <a:off x="7239612" y="2795019"/>
            <a:ext cx="2648341" cy="938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674B47-1232-42D8-86BD-B6D88191B8B8}"/>
              </a:ext>
            </a:extLst>
          </p:cNvPr>
          <p:cNvCxnSpPr/>
          <p:nvPr/>
        </p:nvCxnSpPr>
        <p:spPr>
          <a:xfrm>
            <a:off x="7242787" y="3733787"/>
            <a:ext cx="2787650" cy="107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05EDF2-3E63-4B42-942A-200B618037AA}"/>
              </a:ext>
            </a:extLst>
          </p:cNvPr>
          <p:cNvCxnSpPr/>
          <p:nvPr/>
        </p:nvCxnSpPr>
        <p:spPr>
          <a:xfrm>
            <a:off x="7242787" y="3733787"/>
            <a:ext cx="2878161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785DDB-E224-4B3E-A06B-E196D8B42A68}"/>
                  </a:ext>
                </a:extLst>
              </p:cNvPr>
              <p:cNvSpPr txBox="1"/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785DDB-E224-4B3E-A06B-E196D8B42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8D582-454A-4E4D-AD04-F1C031D3F692}"/>
                  </a:ext>
                </a:extLst>
              </p:cNvPr>
              <p:cNvSpPr txBox="1"/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8D582-454A-4E4D-AD04-F1C031D3F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E1CB4F-FB87-4478-8BB8-27F60383EF96}"/>
                  </a:ext>
                </a:extLst>
              </p:cNvPr>
              <p:cNvSpPr txBox="1"/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E1CB4F-FB87-4478-8BB8-27F60383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5F1AF4-509C-4D69-9731-B18A42F95196}"/>
                  </a:ext>
                </a:extLst>
              </p:cNvPr>
              <p:cNvSpPr txBox="1"/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5F1AF4-509C-4D69-9731-B18A42F9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B05F6-4B6E-401F-AC01-EEBAB275D5CA}"/>
                  </a:ext>
                </a:extLst>
              </p:cNvPr>
              <p:cNvSpPr txBox="1"/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8B05F6-4B6E-401F-AC01-EEBAB275D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940EF3-FFE1-4D76-B70A-67D5303A4202}"/>
                  </a:ext>
                </a:extLst>
              </p:cNvPr>
              <p:cNvSpPr txBox="1"/>
              <p:nvPr/>
            </p:nvSpPr>
            <p:spPr>
              <a:xfrm>
                <a:off x="419723" y="2062794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2940EF3-FFE1-4D76-B70A-67D5303A4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3" y="2062794"/>
                <a:ext cx="266955" cy="584775"/>
              </a:xfrm>
              <a:prstGeom prst="rect">
                <a:avLst/>
              </a:prstGeom>
              <a:blipFill>
                <a:blip r:embed="rId7"/>
                <a:stretch>
                  <a:fillRect r="-19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883BAF-20F1-492B-AE3F-C6EF4350C4BD}"/>
                  </a:ext>
                </a:extLst>
              </p:cNvPr>
              <p:cNvSpPr txBox="1"/>
              <p:nvPr/>
            </p:nvSpPr>
            <p:spPr>
              <a:xfrm>
                <a:off x="3881910" y="1824243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883BAF-20F1-492B-AE3F-C6EF4350C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10" y="1824243"/>
                <a:ext cx="266955" cy="584775"/>
              </a:xfrm>
              <a:prstGeom prst="rect">
                <a:avLst/>
              </a:prstGeom>
              <a:blipFill>
                <a:blip r:embed="rId8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890E10-5401-4367-B2E3-C69617E84FAB}"/>
                  </a:ext>
                </a:extLst>
              </p:cNvPr>
              <p:cNvSpPr txBox="1"/>
              <p:nvPr/>
            </p:nvSpPr>
            <p:spPr>
              <a:xfrm>
                <a:off x="1504382" y="3923141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890E10-5401-4367-B2E3-C69617E8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2" y="3923141"/>
                <a:ext cx="266955" cy="584775"/>
              </a:xfrm>
              <a:prstGeom prst="rect">
                <a:avLst/>
              </a:prstGeom>
              <a:blipFill>
                <a:blip r:embed="rId9"/>
                <a:stretch>
                  <a:fillRect r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3006EA-2610-44A7-9D54-ADB0FE0C9121}"/>
                  </a:ext>
                </a:extLst>
              </p:cNvPr>
              <p:cNvSpPr txBox="1"/>
              <p:nvPr/>
            </p:nvSpPr>
            <p:spPr>
              <a:xfrm>
                <a:off x="4129695" y="4556241"/>
                <a:ext cx="2669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3006EA-2610-44A7-9D54-ADB0FE0C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95" y="4556241"/>
                <a:ext cx="266955" cy="584775"/>
              </a:xfrm>
              <a:prstGeom prst="rect">
                <a:avLst/>
              </a:prstGeom>
              <a:blipFill>
                <a:blip r:embed="rId10"/>
                <a:stretch>
                  <a:fillRect r="-19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438E33-4BD5-4351-902A-8DFCA2D74CC4}"/>
              </a:ext>
            </a:extLst>
          </p:cNvPr>
          <p:cNvCxnSpPr>
            <a:cxnSpLocks/>
          </p:cNvCxnSpPr>
          <p:nvPr/>
        </p:nvCxnSpPr>
        <p:spPr>
          <a:xfrm flipH="1">
            <a:off x="2125154" y="2421619"/>
            <a:ext cx="1499858" cy="148314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A3CBF1-0323-4564-BF55-B78C19E5BB62}"/>
              </a:ext>
            </a:extLst>
          </p:cNvPr>
          <p:cNvCxnSpPr>
            <a:cxnSpLocks/>
          </p:cNvCxnSpPr>
          <p:nvPr/>
        </p:nvCxnSpPr>
        <p:spPr>
          <a:xfrm flipH="1" flipV="1">
            <a:off x="1323363" y="2512485"/>
            <a:ext cx="801791" cy="1367223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ABDC90-C21D-4EB0-ABD6-3C8A1E321733}"/>
              </a:ext>
            </a:extLst>
          </p:cNvPr>
          <p:cNvCxnSpPr>
            <a:cxnSpLocks/>
          </p:cNvCxnSpPr>
          <p:nvPr/>
        </p:nvCxnSpPr>
        <p:spPr>
          <a:xfrm>
            <a:off x="2156701" y="3915836"/>
            <a:ext cx="1972994" cy="62933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E21419-732A-4ADA-9E33-BAB78DFA9641}"/>
              </a:ext>
            </a:extLst>
          </p:cNvPr>
          <p:cNvCxnSpPr>
            <a:cxnSpLocks/>
          </p:cNvCxnSpPr>
          <p:nvPr/>
        </p:nvCxnSpPr>
        <p:spPr>
          <a:xfrm flipH="1">
            <a:off x="2655485" y="4545168"/>
            <a:ext cx="1474210" cy="65740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E50B94A8-2D5D-4FD4-B9A9-F9B8CBCB8C66}"/>
              </a:ext>
            </a:extLst>
          </p:cNvPr>
          <p:cNvSpPr/>
          <p:nvPr/>
        </p:nvSpPr>
        <p:spPr>
          <a:xfrm>
            <a:off x="5264834" y="3373398"/>
            <a:ext cx="1262300" cy="210822"/>
          </a:xfrm>
          <a:prstGeom prst="rightArrow">
            <a:avLst>
              <a:gd name="adj1" fmla="val 26221"/>
              <a:gd name="adj2" fmla="val 8405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9553B-E9EA-40EF-AEAD-EDF8E43B9A7C}"/>
              </a:ext>
            </a:extLst>
          </p:cNvPr>
          <p:cNvSpPr txBox="1"/>
          <p:nvPr/>
        </p:nvSpPr>
        <p:spPr>
          <a:xfrm>
            <a:off x="2009154" y="584033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E4656F-EC41-4FB6-9BF7-92D388F26FB0}"/>
              </a:ext>
            </a:extLst>
          </p:cNvPr>
          <p:cNvSpPr txBox="1"/>
          <p:nvPr/>
        </p:nvSpPr>
        <p:spPr>
          <a:xfrm>
            <a:off x="9536515" y="5840329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FA6021-9586-41EC-A910-74BC15A74C35}"/>
              </a:ext>
            </a:extLst>
          </p:cNvPr>
          <p:cNvCxnSpPr>
            <a:cxnSpLocks/>
          </p:cNvCxnSpPr>
          <p:nvPr/>
        </p:nvCxnSpPr>
        <p:spPr>
          <a:xfrm flipH="1">
            <a:off x="378576" y="2512484"/>
            <a:ext cx="944787" cy="1589791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39FD0D9-D976-4471-8AB6-AD5A3B1040A1}"/>
              </a:ext>
            </a:extLst>
          </p:cNvPr>
          <p:cNvCxnSpPr>
            <a:cxnSpLocks/>
          </p:cNvCxnSpPr>
          <p:nvPr/>
        </p:nvCxnSpPr>
        <p:spPr>
          <a:xfrm flipV="1">
            <a:off x="1323363" y="2421623"/>
            <a:ext cx="2301651" cy="9086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BEE968-81A6-44EF-A659-DBC5967ABE15}"/>
              </a:ext>
            </a:extLst>
          </p:cNvPr>
          <p:cNvCxnSpPr>
            <a:cxnSpLocks/>
          </p:cNvCxnSpPr>
          <p:nvPr/>
        </p:nvCxnSpPr>
        <p:spPr>
          <a:xfrm>
            <a:off x="3625014" y="2421621"/>
            <a:ext cx="513793" cy="212354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46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C135746C-9766-4A93-9E64-1E45B32D4F9F}"/>
              </a:ext>
            </a:extLst>
          </p:cNvPr>
          <p:cNvSpPr/>
          <p:nvPr/>
        </p:nvSpPr>
        <p:spPr>
          <a:xfrm rot="18245625">
            <a:off x="9569705" y="3843932"/>
            <a:ext cx="1369197" cy="447709"/>
          </a:xfrm>
          <a:prstGeom prst="triangle">
            <a:avLst>
              <a:gd name="adj" fmla="val 52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6EAC999-BF18-4737-AF88-AF27B5E9F731}"/>
              </a:ext>
            </a:extLst>
          </p:cNvPr>
          <p:cNvCxnSpPr/>
          <p:nvPr/>
        </p:nvCxnSpPr>
        <p:spPr>
          <a:xfrm flipV="1">
            <a:off x="7242787" y="3588769"/>
            <a:ext cx="3614328" cy="1450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F2DC997-B0F4-4266-AC42-FBFA0324F085}"/>
              </a:ext>
            </a:extLst>
          </p:cNvPr>
          <p:cNvSpPr/>
          <p:nvPr/>
        </p:nvSpPr>
        <p:spPr>
          <a:xfrm rot="13150263">
            <a:off x="9533516" y="3122067"/>
            <a:ext cx="1231846" cy="713263"/>
          </a:xfrm>
          <a:prstGeom prst="triangle">
            <a:avLst>
              <a:gd name="adj" fmla="val 300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/>
              <p:nvPr/>
            </p:nvSpPr>
            <p:spPr>
              <a:xfrm>
                <a:off x="898091" y="2446542"/>
                <a:ext cx="459588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2446542"/>
                <a:ext cx="4595881" cy="20621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185121-5487-4ACA-B4ED-B067984AC341}"/>
                  </a:ext>
                </a:extLst>
              </p:cNvPr>
              <p:cNvSpPr txBox="1"/>
              <p:nvPr/>
            </p:nvSpPr>
            <p:spPr>
              <a:xfrm>
                <a:off x="898091" y="5704377"/>
                <a:ext cx="105994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185121-5487-4ACA-B4ED-B067984AC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91" y="5704377"/>
                <a:ext cx="105994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D64A23-BBF5-4241-B808-FBFD9A6FD300}"/>
              </a:ext>
            </a:extLst>
          </p:cNvPr>
          <p:cNvCxnSpPr/>
          <p:nvPr/>
        </p:nvCxnSpPr>
        <p:spPr>
          <a:xfrm>
            <a:off x="9887953" y="2795019"/>
            <a:ext cx="980684" cy="79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B91D64-31B9-4AA6-8F47-E0C5AFBD9512}"/>
              </a:ext>
            </a:extLst>
          </p:cNvPr>
          <p:cNvCxnSpPr/>
          <p:nvPr/>
        </p:nvCxnSpPr>
        <p:spPr>
          <a:xfrm>
            <a:off x="9887953" y="2795019"/>
            <a:ext cx="232995" cy="1123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FECC6A-B7F3-4A07-9DAA-C43953DC9DFC}"/>
              </a:ext>
            </a:extLst>
          </p:cNvPr>
          <p:cNvCxnSpPr/>
          <p:nvPr/>
        </p:nvCxnSpPr>
        <p:spPr>
          <a:xfrm flipV="1">
            <a:off x="10120948" y="3588769"/>
            <a:ext cx="747689" cy="32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410CE3B-3583-457E-A68D-E75EC8E0C38F}"/>
              </a:ext>
            </a:extLst>
          </p:cNvPr>
          <p:cNvCxnSpPr/>
          <p:nvPr/>
        </p:nvCxnSpPr>
        <p:spPr>
          <a:xfrm flipH="1">
            <a:off x="10030437" y="3588769"/>
            <a:ext cx="838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9416A4-3A88-443E-BB2D-AF85D949EB40}"/>
              </a:ext>
            </a:extLst>
          </p:cNvPr>
          <p:cNvCxnSpPr/>
          <p:nvPr/>
        </p:nvCxnSpPr>
        <p:spPr>
          <a:xfrm flipH="1">
            <a:off x="10030438" y="3918453"/>
            <a:ext cx="90510" cy="88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E5292-FB50-41AE-83B7-2A63490BF244}"/>
              </a:ext>
            </a:extLst>
          </p:cNvPr>
          <p:cNvCxnSpPr/>
          <p:nvPr/>
        </p:nvCxnSpPr>
        <p:spPr>
          <a:xfrm flipV="1">
            <a:off x="7239612" y="2795019"/>
            <a:ext cx="2648341" cy="938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A7F8F7E-7F7C-46BE-A5DB-CB61C1564322}"/>
              </a:ext>
            </a:extLst>
          </p:cNvPr>
          <p:cNvCxnSpPr/>
          <p:nvPr/>
        </p:nvCxnSpPr>
        <p:spPr>
          <a:xfrm>
            <a:off x="7242787" y="3733787"/>
            <a:ext cx="2787650" cy="107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C135F7-584B-48A4-A85C-E5DF83281DA4}"/>
              </a:ext>
            </a:extLst>
          </p:cNvPr>
          <p:cNvCxnSpPr/>
          <p:nvPr/>
        </p:nvCxnSpPr>
        <p:spPr>
          <a:xfrm>
            <a:off x="7242787" y="3733787"/>
            <a:ext cx="2878161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46B9B1-CD6E-403D-B88E-72F3E0FB345B}"/>
                  </a:ext>
                </a:extLst>
              </p:cNvPr>
              <p:cNvSpPr txBox="1"/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446B9B1-CD6E-403D-B88E-72F3E0FB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4FBCF9-BCD0-4432-AFFF-3B9CEA3E7E66}"/>
                  </a:ext>
                </a:extLst>
              </p:cNvPr>
              <p:cNvSpPr txBox="1"/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64FBCF9-BCD0-4432-AFFF-3B9CEA3E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0DD49B-9213-42FB-87A2-CAD199B3A2FD}"/>
                  </a:ext>
                </a:extLst>
              </p:cNvPr>
              <p:cNvSpPr txBox="1"/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0DD49B-9213-42FB-87A2-CAD199B3A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047A26-E14C-4B44-9C5A-E4437BB27393}"/>
                  </a:ext>
                </a:extLst>
              </p:cNvPr>
              <p:cNvSpPr txBox="1"/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7047A26-E14C-4B44-9C5A-E4437BB27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AC1B6A-E747-4C2B-910B-CCACE7E6CFCB}"/>
                  </a:ext>
                </a:extLst>
              </p:cNvPr>
              <p:cNvSpPr txBox="1"/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AC1B6A-E747-4C2B-910B-CCACE7E6C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635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A1DBB7-538B-4136-88C7-447603578579}"/>
              </a:ext>
            </a:extLst>
          </p:cNvPr>
          <p:cNvCxnSpPr/>
          <p:nvPr/>
        </p:nvCxnSpPr>
        <p:spPr>
          <a:xfrm flipV="1">
            <a:off x="7242787" y="3588769"/>
            <a:ext cx="3614328" cy="1450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B300647-836A-40DB-802A-17E70DDF5EAB}"/>
              </a:ext>
            </a:extLst>
          </p:cNvPr>
          <p:cNvSpPr/>
          <p:nvPr/>
        </p:nvSpPr>
        <p:spPr>
          <a:xfrm rot="18245625">
            <a:off x="9569705" y="3843932"/>
            <a:ext cx="1369197" cy="447709"/>
          </a:xfrm>
          <a:prstGeom prst="triangle">
            <a:avLst>
              <a:gd name="adj" fmla="val 5237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05304AA9-15FE-40F2-94B0-54C3A5D447C2}"/>
              </a:ext>
            </a:extLst>
          </p:cNvPr>
          <p:cNvSpPr/>
          <p:nvPr/>
        </p:nvSpPr>
        <p:spPr>
          <a:xfrm rot="13150263">
            <a:off x="9533516" y="3122067"/>
            <a:ext cx="1231846" cy="713263"/>
          </a:xfrm>
          <a:prstGeom prst="triangle">
            <a:avLst>
              <a:gd name="adj" fmla="val 3001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/>
              <p:nvPr/>
            </p:nvSpPr>
            <p:spPr>
              <a:xfrm>
                <a:off x="774030" y="1928588"/>
                <a:ext cx="749751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0" y="1928588"/>
                <a:ext cx="7497515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0899A7-8850-4D99-8735-222DB920947B}"/>
                  </a:ext>
                </a:extLst>
              </p:cNvPr>
              <p:cNvSpPr txBox="1"/>
              <p:nvPr/>
            </p:nvSpPr>
            <p:spPr>
              <a:xfrm>
                <a:off x="774030" y="4721051"/>
                <a:ext cx="6361017" cy="102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0899A7-8850-4D99-8735-222DB920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0" y="4721051"/>
                <a:ext cx="6361017" cy="1029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0DF07F-05E1-4D5A-A402-9CDDD1F657C3}"/>
              </a:ext>
            </a:extLst>
          </p:cNvPr>
          <p:cNvCxnSpPr/>
          <p:nvPr/>
        </p:nvCxnSpPr>
        <p:spPr>
          <a:xfrm>
            <a:off x="9887953" y="2795019"/>
            <a:ext cx="980684" cy="79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8D3BDA-E84F-452D-9413-D05ABD18E30D}"/>
              </a:ext>
            </a:extLst>
          </p:cNvPr>
          <p:cNvCxnSpPr/>
          <p:nvPr/>
        </p:nvCxnSpPr>
        <p:spPr>
          <a:xfrm>
            <a:off x="9887953" y="2795019"/>
            <a:ext cx="232995" cy="1123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9278E2-3FB0-492D-BE6A-A74E665D57E6}"/>
              </a:ext>
            </a:extLst>
          </p:cNvPr>
          <p:cNvCxnSpPr/>
          <p:nvPr/>
        </p:nvCxnSpPr>
        <p:spPr>
          <a:xfrm flipV="1">
            <a:off x="10120948" y="3588769"/>
            <a:ext cx="747689" cy="32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F50EEB-FCDD-41FC-A34F-9F092A476341}"/>
              </a:ext>
            </a:extLst>
          </p:cNvPr>
          <p:cNvCxnSpPr/>
          <p:nvPr/>
        </p:nvCxnSpPr>
        <p:spPr>
          <a:xfrm flipH="1">
            <a:off x="10030437" y="3588769"/>
            <a:ext cx="838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AE6234-9DAD-4261-8E36-98E4EEE42922}"/>
              </a:ext>
            </a:extLst>
          </p:cNvPr>
          <p:cNvCxnSpPr/>
          <p:nvPr/>
        </p:nvCxnSpPr>
        <p:spPr>
          <a:xfrm flipH="1">
            <a:off x="10030438" y="3918453"/>
            <a:ext cx="90510" cy="88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4F3C56-F593-4DC3-8940-9C46C09C9F50}"/>
              </a:ext>
            </a:extLst>
          </p:cNvPr>
          <p:cNvCxnSpPr/>
          <p:nvPr/>
        </p:nvCxnSpPr>
        <p:spPr>
          <a:xfrm flipV="1">
            <a:off x="7239612" y="2795019"/>
            <a:ext cx="2648341" cy="938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06CD5F-3495-48EB-BEC0-00A4CCC59214}"/>
              </a:ext>
            </a:extLst>
          </p:cNvPr>
          <p:cNvCxnSpPr/>
          <p:nvPr/>
        </p:nvCxnSpPr>
        <p:spPr>
          <a:xfrm>
            <a:off x="7242787" y="3733787"/>
            <a:ext cx="2787650" cy="107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F87544-E3E6-4018-9CAF-9C888A528193}"/>
              </a:ext>
            </a:extLst>
          </p:cNvPr>
          <p:cNvCxnSpPr/>
          <p:nvPr/>
        </p:nvCxnSpPr>
        <p:spPr>
          <a:xfrm>
            <a:off x="7242787" y="3733787"/>
            <a:ext cx="2878161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7E85F-2558-405E-B596-9850E97805B7}"/>
                  </a:ext>
                </a:extLst>
              </p:cNvPr>
              <p:cNvSpPr txBox="1"/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7E85F-2558-405E-B596-9850E978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892" y="3815047"/>
                <a:ext cx="654345" cy="5734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40DEEF-3E56-4E27-BBA3-1BC2CC84DE2A}"/>
                  </a:ext>
                </a:extLst>
              </p:cNvPr>
              <p:cNvSpPr txBox="1"/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B40DEEF-3E56-4E27-BBA3-1BC2CC84D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10" y="2210700"/>
                <a:ext cx="654345" cy="573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966079-884C-446A-8C74-C04EE3D561DF}"/>
                  </a:ext>
                </a:extLst>
              </p:cNvPr>
              <p:cNvSpPr txBox="1"/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3200" baseline="30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B966079-884C-446A-8C74-C04EE3D5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625" y="3331336"/>
                <a:ext cx="654345" cy="573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99F23C-E9B8-4BFD-9967-BBB63D6D8D3F}"/>
                  </a:ext>
                </a:extLst>
              </p:cNvPr>
              <p:cNvSpPr txBox="1"/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99F23C-E9B8-4BFD-9967-BBB63D6D8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953" y="4756266"/>
                <a:ext cx="654345" cy="5734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56B3A1-FF26-485F-A5F4-F34A91E01EB8}"/>
                  </a:ext>
                </a:extLst>
              </p:cNvPr>
              <p:cNvSpPr txBox="1"/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56B3A1-FF26-485F-A5F4-F34A91E01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1177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03F2-BC2E-4BB5-9BAA-49433E27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to 3D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9A7B7-9973-4459-BD2C-6173C0F13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Cambria Math" panose="02040503050406030204" pitchFamily="18" charset="0"/>
                  </a:rPr>
                  <a:t>Traverse all triangle pairs sharing exactly one edge:</a:t>
                </a:r>
              </a:p>
              <a:p>
                <a:pPr marL="0" indent="0">
                  <a:buNone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9A7B7-9973-4459-BD2C-6173C0F13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10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03F2-BC2E-4BB5-9BAA-49433E27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Content Placeholder 4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821A0132-D9BB-445A-AE95-258A59D30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09" y="2055779"/>
            <a:ext cx="4209713" cy="3581622"/>
          </a:xfrm>
        </p:spPr>
      </p:pic>
      <p:pic>
        <p:nvPicPr>
          <p:cNvPr id="7" name="Picture 6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5BB0F16C-5184-46ED-B71B-87978978F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9" y="1769283"/>
            <a:ext cx="3281150" cy="3581623"/>
          </a:xfrm>
          <a:prstGeom prst="rect">
            <a:avLst/>
          </a:prstGeom>
        </p:spPr>
      </p:pic>
      <p:pic>
        <p:nvPicPr>
          <p:cNvPr id="9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9D249E9-E5AA-4A41-9947-264A6E8EE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" y="2055779"/>
            <a:ext cx="2968249" cy="32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9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3331C45-1F8C-4092-A82E-3C9F3F60B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11" y="398971"/>
            <a:ext cx="2608959" cy="2943321"/>
          </a:xfrm>
        </p:spPr>
      </p:pic>
      <p:pic>
        <p:nvPicPr>
          <p:cNvPr id="15" name="Picture 1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60EE112F-176D-41D8-8F09-06E7E7F34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44" y="3937448"/>
            <a:ext cx="2395675" cy="2472085"/>
          </a:xfrm>
          <a:prstGeom prst="rect">
            <a:avLst/>
          </a:prstGeom>
        </p:spPr>
      </p:pic>
      <p:pic>
        <p:nvPicPr>
          <p:cNvPr id="17" name="Picture 16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B4A86C8A-0DB4-4F54-B7EC-5C9F1133C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21" y="2330851"/>
            <a:ext cx="2345218" cy="2606784"/>
          </a:xfrm>
          <a:prstGeom prst="rect">
            <a:avLst/>
          </a:prstGeom>
        </p:spPr>
      </p:pic>
      <p:pic>
        <p:nvPicPr>
          <p:cNvPr id="23" name="Picture 22" descr="A picture containing person, sky, outdoor&#10;&#10;Description generated with very high confidence">
            <a:extLst>
              <a:ext uri="{FF2B5EF4-FFF2-40B4-BE49-F238E27FC236}">
                <a16:creationId xmlns:a16="http://schemas.microsoft.com/office/drawing/2014/main" id="{AF2B8286-1C6D-46A1-B1C3-172378182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27" y="551657"/>
            <a:ext cx="2578102" cy="27906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F6B597-8C02-4386-9D9B-807D829807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13" y="3731066"/>
            <a:ext cx="2827556" cy="267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6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0A5E-FC95-42C8-8ED9-DE06D0F42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Degenerated cases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DCFF95-5FCF-45C2-A10D-B346DADCC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4" y="1829589"/>
            <a:ext cx="3621031" cy="4343409"/>
          </a:xfrm>
        </p:spPr>
      </p:pic>
    </p:spTree>
    <p:extLst>
      <p:ext uri="{BB962C8B-B14F-4D97-AF65-F5344CB8AC3E}">
        <p14:creationId xmlns:p14="http://schemas.microsoft.com/office/powerpoint/2010/main" val="1474259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FA6A-DC59-40FE-BF22-5F0AB456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pic>
        <p:nvPicPr>
          <p:cNvPr id="5" name="Content Placeholder 4" descr="A picture containing sky, animal, outdoor&#10;&#10;Description generated with very high confidence">
            <a:extLst>
              <a:ext uri="{FF2B5EF4-FFF2-40B4-BE49-F238E27FC236}">
                <a16:creationId xmlns:a16="http://schemas.microsoft.com/office/drawing/2014/main" id="{93C9A5E3-BA7A-4B87-A2A7-B3CCF1A79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4874"/>
            <a:ext cx="10515600" cy="3912840"/>
          </a:xfrm>
        </p:spPr>
      </p:pic>
    </p:spTree>
    <p:extLst>
      <p:ext uri="{BB962C8B-B14F-4D97-AF65-F5344CB8AC3E}">
        <p14:creationId xmlns:p14="http://schemas.microsoft.com/office/powerpoint/2010/main" val="114432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C413-F8DD-4B14-AB24-958FB9A6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Orbifold </a:t>
            </a:r>
            <a:r>
              <a:rPr lang="en-US" dirty="0" err="1"/>
              <a:t>Tutte</a:t>
            </a:r>
            <a:r>
              <a:rPr lang="en-US" dirty="0"/>
              <a:t> Embedding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E7E9B6-788B-4C75-979C-76D4E523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445" y="1541787"/>
            <a:ext cx="6248400" cy="3594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C56D0-41AF-45B1-B51D-B7A7E4E496C0}"/>
              </a:ext>
            </a:extLst>
          </p:cNvPr>
          <p:cNvSpPr txBox="1"/>
          <p:nvPr/>
        </p:nvSpPr>
        <p:spPr>
          <a:xfrm>
            <a:off x="5064380" y="5981073"/>
            <a:ext cx="221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Aigerman</a:t>
            </a:r>
            <a:r>
              <a:rPr lang="en-US" dirty="0"/>
              <a:t> et al 2015]</a:t>
            </a:r>
          </a:p>
        </p:txBody>
      </p:sp>
    </p:spTree>
    <p:extLst>
      <p:ext uri="{BB962C8B-B14F-4D97-AF65-F5344CB8AC3E}">
        <p14:creationId xmlns:p14="http://schemas.microsoft.com/office/powerpoint/2010/main" val="3057935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03F2-BC2E-4BB5-9BAA-49433E27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9A7B7-9973-4459-BD2C-6173C0F13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>
                    <a:latin typeface="Cambria Math" panose="020405030504060302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>
                    <a:latin typeface="Cambria Math" panose="02040503050406030204" pitchFamily="18" charset="0"/>
                  </a:rPr>
                  <a:t>:</a:t>
                </a:r>
                <a:endParaRPr lang="en-US" sz="18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32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∠</m:t>
                                  </m:r>
                                  <m:sSub>
                                    <m:sSubPr>
                                      <m:ctrlP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𝝓</m:t>
                                      </m:r>
                                    </m:e>
                                    <m:sub>
                                      <m:r>
                                        <a:rPr lang="en-US" sz="32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sSubSup>
                                <m:sSubSup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49A7B7-9973-4459-BD2C-6173C0F13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491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663C2-C92B-4E40-9DD3-191F077A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/>
              <p:nvPr/>
            </p:nvSpPr>
            <p:spPr>
              <a:xfrm>
                <a:off x="774030" y="1935292"/>
                <a:ext cx="6375071" cy="2323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Vol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Vol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Vol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DF7C93-2D7B-45DD-B319-71F85C8A2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0" y="1935292"/>
                <a:ext cx="6375071" cy="2323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0899A7-8850-4D99-8735-222DB920947B}"/>
                  </a:ext>
                </a:extLst>
              </p:cNvPr>
              <p:cNvSpPr txBox="1"/>
              <p:nvPr/>
            </p:nvSpPr>
            <p:spPr>
              <a:xfrm>
                <a:off x="774030" y="4721051"/>
                <a:ext cx="6361017" cy="1029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∪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Vol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⋅|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Vol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F0899A7-8850-4D99-8735-222DB920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0" y="4721051"/>
                <a:ext cx="6361017" cy="1029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0DF07F-05E1-4D5A-A402-9CDDD1F657C3}"/>
              </a:ext>
            </a:extLst>
          </p:cNvPr>
          <p:cNvCxnSpPr/>
          <p:nvPr/>
        </p:nvCxnSpPr>
        <p:spPr>
          <a:xfrm>
            <a:off x="9887953" y="2795019"/>
            <a:ext cx="980684" cy="793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8D3BDA-E84F-452D-9413-D05ABD18E30D}"/>
              </a:ext>
            </a:extLst>
          </p:cNvPr>
          <p:cNvCxnSpPr/>
          <p:nvPr/>
        </p:nvCxnSpPr>
        <p:spPr>
          <a:xfrm>
            <a:off x="9887953" y="2795019"/>
            <a:ext cx="232995" cy="1123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9278E2-3FB0-492D-BE6A-A74E665D57E6}"/>
              </a:ext>
            </a:extLst>
          </p:cNvPr>
          <p:cNvCxnSpPr/>
          <p:nvPr/>
        </p:nvCxnSpPr>
        <p:spPr>
          <a:xfrm flipV="1">
            <a:off x="10120948" y="3588769"/>
            <a:ext cx="747689" cy="3296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F50EEB-FCDD-41FC-A34F-9F092A476341}"/>
              </a:ext>
            </a:extLst>
          </p:cNvPr>
          <p:cNvCxnSpPr/>
          <p:nvPr/>
        </p:nvCxnSpPr>
        <p:spPr>
          <a:xfrm flipH="1">
            <a:off x="10030437" y="3588769"/>
            <a:ext cx="838200" cy="1219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AE6234-9DAD-4261-8E36-98E4EEE42922}"/>
              </a:ext>
            </a:extLst>
          </p:cNvPr>
          <p:cNvCxnSpPr/>
          <p:nvPr/>
        </p:nvCxnSpPr>
        <p:spPr>
          <a:xfrm flipH="1">
            <a:off x="10030438" y="3918453"/>
            <a:ext cx="90510" cy="88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4F3C56-F593-4DC3-8940-9C46C09C9F50}"/>
              </a:ext>
            </a:extLst>
          </p:cNvPr>
          <p:cNvCxnSpPr/>
          <p:nvPr/>
        </p:nvCxnSpPr>
        <p:spPr>
          <a:xfrm flipV="1">
            <a:off x="7239612" y="2795019"/>
            <a:ext cx="2648341" cy="938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106CD5F-3495-48EB-BEC0-00A4CCC59214}"/>
              </a:ext>
            </a:extLst>
          </p:cNvPr>
          <p:cNvCxnSpPr/>
          <p:nvPr/>
        </p:nvCxnSpPr>
        <p:spPr>
          <a:xfrm>
            <a:off x="7242787" y="3733787"/>
            <a:ext cx="2787650" cy="10741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2F87544-E3E6-4018-9CAF-9C888A528193}"/>
              </a:ext>
            </a:extLst>
          </p:cNvPr>
          <p:cNvCxnSpPr/>
          <p:nvPr/>
        </p:nvCxnSpPr>
        <p:spPr>
          <a:xfrm>
            <a:off x="7242787" y="3733787"/>
            <a:ext cx="2878161" cy="1846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A1DBB7-538B-4136-88C7-447603578579}"/>
              </a:ext>
            </a:extLst>
          </p:cNvPr>
          <p:cNvCxnSpPr/>
          <p:nvPr/>
        </p:nvCxnSpPr>
        <p:spPr>
          <a:xfrm flipV="1">
            <a:off x="7242787" y="3588769"/>
            <a:ext cx="3614328" cy="14501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7E85F-2558-405E-B596-9850E97805B7}"/>
                  </a:ext>
                </a:extLst>
              </p:cNvPr>
              <p:cNvSpPr txBox="1"/>
              <p:nvPr/>
            </p:nvSpPr>
            <p:spPr>
              <a:xfrm>
                <a:off x="9942281" y="3262421"/>
                <a:ext cx="538353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sz="3200" b="1" i="1" baseline="30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FA7E85F-2558-405E-B596-9850E978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281" y="3262421"/>
                <a:ext cx="538353" cy="573427"/>
              </a:xfrm>
              <a:prstGeom prst="rect">
                <a:avLst/>
              </a:prstGeom>
              <a:blipFill>
                <a:blip r:embed="rId4"/>
                <a:stretch>
                  <a:fillRect t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56B3A1-FF26-485F-A5F4-F34A91E01EB8}"/>
                  </a:ext>
                </a:extLst>
              </p:cNvPr>
              <p:cNvSpPr txBox="1"/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456B3A1-FF26-485F-A5F4-F34A91E01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104" y="3661278"/>
                <a:ext cx="55213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A01D3-96E8-49D8-B6CD-A4499F68B7A5}"/>
                  </a:ext>
                </a:extLst>
              </p:cNvPr>
              <p:cNvSpPr txBox="1"/>
              <p:nvPr/>
            </p:nvSpPr>
            <p:spPr>
              <a:xfrm>
                <a:off x="10075693" y="4063471"/>
                <a:ext cx="538353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3200" b="1" i="1" baseline="300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i="1" baseline="30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5A01D3-96E8-49D8-B6CD-A4499F68B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693" y="4063471"/>
                <a:ext cx="538353" cy="573427"/>
              </a:xfrm>
              <a:prstGeom prst="rect">
                <a:avLst/>
              </a:prstGeom>
              <a:blipFill>
                <a:blip r:embed="rId9"/>
                <a:stretch>
                  <a:fillRect t="-1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15E1FFE-A8D1-4C38-BB66-1684230C1646}"/>
              </a:ext>
            </a:extLst>
          </p:cNvPr>
          <p:cNvSpPr txBox="1"/>
          <p:nvPr/>
        </p:nvSpPr>
        <p:spPr>
          <a:xfrm>
            <a:off x="1019175" y="5844111"/>
            <a:ext cx="223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Gangsong</a:t>
            </a:r>
            <a:r>
              <a:rPr lang="en-US" dirty="0"/>
              <a:t> et al 1996]</a:t>
            </a:r>
          </a:p>
        </p:txBody>
      </p:sp>
    </p:spTree>
    <p:extLst>
      <p:ext uri="{BB962C8B-B14F-4D97-AF65-F5344CB8AC3E}">
        <p14:creationId xmlns:p14="http://schemas.microsoft.com/office/powerpoint/2010/main" val="3657961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EC01-46B5-4BE4-8B3C-64F563DB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FBA0-B75F-49A6-A568-BFE17FF06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Generalize the construction of FHK barycentric coordinates;</a:t>
            </a:r>
          </a:p>
          <a:p>
            <a:endParaRPr lang="en-US" sz="3600" dirty="0"/>
          </a:p>
          <a:p>
            <a:r>
              <a:rPr lang="en-US" sz="3600" dirty="0"/>
              <a:t>Convex polygons to arbitrary polyline structures;</a:t>
            </a:r>
          </a:p>
          <a:p>
            <a:endParaRPr lang="en-US" sz="3600" dirty="0"/>
          </a:p>
          <a:p>
            <a:r>
              <a:rPr lang="en-US" sz="3600" dirty="0"/>
              <a:t>Extended to arbitrary dimensions.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7020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5553-08B0-4006-A470-BEC61AB75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2F692-CB8C-4C78-9FE2-21D5C1D20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/>
                  <a:t>Require the boundary facets to be (n-1)-dim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/>
                  <a:t>.</a:t>
                </a:r>
              </a:p>
              <a:p>
                <a:pPr lvl="1"/>
                <a:r>
                  <a:rPr lang="en-US" sz="3200" dirty="0"/>
                  <a:t>In 3D, only triangular meshes are applicable.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There must be at least one pair of connected facets.</a:t>
                </a:r>
              </a:p>
              <a:p>
                <a:pPr lvl="1"/>
                <a:r>
                  <a:rPr lang="en-US" sz="3200" dirty="0"/>
                  <a:t>Totally separate facets will generate all zero coordinates.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Non injective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2F692-CB8C-4C78-9FE2-21D5C1D20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49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food&#10;&#10;Description generated with high confidence">
            <a:extLst>
              <a:ext uri="{FF2B5EF4-FFF2-40B4-BE49-F238E27FC236}">
                <a16:creationId xmlns:a16="http://schemas.microsoft.com/office/drawing/2014/main" id="{A0DD5ACE-CA81-43C0-9B90-143DB6D05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2"/>
          <a:stretch/>
        </p:blipFill>
        <p:spPr>
          <a:xfrm>
            <a:off x="1561090" y="1601798"/>
            <a:ext cx="9420099" cy="50281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7CCBD-899A-401C-A066-DBEB7AC6CD9D}"/>
              </a:ext>
            </a:extLst>
          </p:cNvPr>
          <p:cNvSpPr txBox="1"/>
          <p:nvPr/>
        </p:nvSpPr>
        <p:spPr>
          <a:xfrm>
            <a:off x="2086277" y="560332"/>
            <a:ext cx="121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D2BBF-CF82-4737-B41B-AA7FC15B0E70}"/>
              </a:ext>
            </a:extLst>
          </p:cNvPr>
          <p:cNvSpPr txBox="1"/>
          <p:nvPr/>
        </p:nvSpPr>
        <p:spPr>
          <a:xfrm>
            <a:off x="5058562" y="527072"/>
            <a:ext cx="2315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Mean Value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BF7E2-BE08-4314-9BBF-66C30276A4FE}"/>
              </a:ext>
            </a:extLst>
          </p:cNvPr>
          <p:cNvSpPr txBox="1"/>
          <p:nvPr/>
        </p:nvSpPr>
        <p:spPr>
          <a:xfrm>
            <a:off x="8148293" y="561197"/>
            <a:ext cx="2315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Our Method</a:t>
            </a:r>
          </a:p>
        </p:txBody>
      </p:sp>
    </p:spTree>
    <p:extLst>
      <p:ext uri="{BB962C8B-B14F-4D97-AF65-F5344CB8AC3E}">
        <p14:creationId xmlns:p14="http://schemas.microsoft.com/office/powerpoint/2010/main" val="23843109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9CC3E-1E2F-470D-B935-AF0436F85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CBA3-43AB-4ABB-80A0-CAAB0440B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9625"/>
            <a:ext cx="10515600" cy="786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9314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F833-179B-4094-9381-9C930F8D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Value Image Cloning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1ED524-A562-443F-9496-DC8F6909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109" y="2135522"/>
            <a:ext cx="5485287" cy="3502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2AD12-88A0-4CBA-B855-2056F9FA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06" y="2135522"/>
            <a:ext cx="5497547" cy="3502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39E77F-0B00-4577-81CB-33BAE5A3CC41}"/>
              </a:ext>
            </a:extLst>
          </p:cNvPr>
          <p:cNvSpPr txBox="1"/>
          <p:nvPr/>
        </p:nvSpPr>
        <p:spPr>
          <a:xfrm>
            <a:off x="5101359" y="6182391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Farbman</a:t>
            </a:r>
            <a:r>
              <a:rPr lang="en-US" dirty="0"/>
              <a:t> et al 2009]</a:t>
            </a:r>
          </a:p>
        </p:txBody>
      </p:sp>
    </p:spTree>
    <p:extLst>
      <p:ext uri="{BB962C8B-B14F-4D97-AF65-F5344CB8AC3E}">
        <p14:creationId xmlns:p14="http://schemas.microsoft.com/office/powerpoint/2010/main" val="437730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8CF4-DFF3-40DE-8CC6-7AC8C56D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deformation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16847-CF56-4864-8444-E2CC1051B276}"/>
              </a:ext>
            </a:extLst>
          </p:cNvPr>
          <p:cNvSpPr txBox="1"/>
          <p:nvPr/>
        </p:nvSpPr>
        <p:spPr>
          <a:xfrm>
            <a:off x="5344640" y="6174002"/>
            <a:ext cx="150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[Ju et al 2005]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74289-2E48-42CC-BF5D-8110D90F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758" y="1618551"/>
            <a:ext cx="9305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58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EFD82F-CFAB-48D6-A16C-8BDCB2BD0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336" y="779505"/>
            <a:ext cx="2514600" cy="2457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03A98-72DA-484A-B3FA-8C7105AE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Barycentric Coordinates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5C66E-BDFD-4FFB-9CE4-6F22679D7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180" y="3526459"/>
            <a:ext cx="2873700" cy="241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2D97B9-3FAA-4F69-BF55-F77038C882E0}"/>
              </a:ext>
            </a:extLst>
          </p:cNvPr>
          <p:cNvSpPr txBox="1"/>
          <p:nvPr/>
        </p:nvSpPr>
        <p:spPr>
          <a:xfrm>
            <a:off x="8481667" y="6234563"/>
            <a:ext cx="19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[Lipman et al 2008]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21215-3BCE-4102-835C-63B0129C6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342" y="2396263"/>
            <a:ext cx="2082530" cy="2065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58DD9-45D7-4281-9A14-14FAA5111035}"/>
              </a:ext>
            </a:extLst>
          </p:cNvPr>
          <p:cNvSpPr txBox="1"/>
          <p:nvPr/>
        </p:nvSpPr>
        <p:spPr>
          <a:xfrm>
            <a:off x="4999995" y="4797979"/>
            <a:ext cx="219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Hormann</a:t>
            </a:r>
            <a:r>
              <a:rPr lang="en-US" dirty="0"/>
              <a:t> et al 2008]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75D194-81AF-4A3F-ABAC-7E8A82DCFB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883" y="3983417"/>
            <a:ext cx="2241141" cy="2218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1A30B6-F0A3-47B3-B300-83A8AF66F0C2}"/>
              </a:ext>
            </a:extLst>
          </p:cNvPr>
          <p:cNvSpPr txBox="1"/>
          <p:nvPr/>
        </p:nvSpPr>
        <p:spPr>
          <a:xfrm>
            <a:off x="1713889" y="6364968"/>
            <a:ext cx="19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Pinkall</a:t>
            </a:r>
            <a:r>
              <a:rPr lang="en-US" dirty="0"/>
              <a:t> et al 1993]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459389AA-4C88-484A-A52F-EDD8B4796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05533"/>
              </p:ext>
            </p:extLst>
          </p:nvPr>
        </p:nvGraphicFramePr>
        <p:xfrm>
          <a:off x="856654" y="1027906"/>
          <a:ext cx="2082530" cy="208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8" imgW="2743345" imgH="2743345" progId="Photoshop.Image.5">
                  <p:embed/>
                </p:oleObj>
              </mc:Choice>
              <mc:Fallback>
                <p:oleObj name="Image" r:id="rId8" imgW="2743345" imgH="2743345" progId="Photoshop.Image.5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459389AA-4C88-484A-A52F-EDD8B4796B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54" y="1027906"/>
                        <a:ext cx="2082530" cy="2082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FBF2617-6CE0-4C68-9F6E-3C0E02E51B5F}"/>
              </a:ext>
            </a:extLst>
          </p:cNvPr>
          <p:cNvSpPr txBox="1"/>
          <p:nvPr/>
        </p:nvSpPr>
        <p:spPr>
          <a:xfrm>
            <a:off x="688806" y="3465985"/>
            <a:ext cx="241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Wachspress</a:t>
            </a:r>
            <a:r>
              <a:rPr lang="en-US" dirty="0"/>
              <a:t> et al 1975]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AA2C5-C203-4116-A9FE-96989AE82902}"/>
              </a:ext>
            </a:extLst>
          </p:cNvPr>
          <p:cNvSpPr txBox="1"/>
          <p:nvPr/>
        </p:nvSpPr>
        <p:spPr>
          <a:xfrm>
            <a:off x="9162641" y="3465985"/>
            <a:ext cx="1966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[Floater et al 2006]</a:t>
            </a:r>
          </a:p>
        </p:txBody>
      </p:sp>
    </p:spTree>
    <p:extLst>
      <p:ext uri="{BB962C8B-B14F-4D97-AF65-F5344CB8AC3E}">
        <p14:creationId xmlns:p14="http://schemas.microsoft.com/office/powerpoint/2010/main" val="311730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EDAD-FC29-48CE-BA6F-002B2275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Barycentric 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,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3200" dirty="0"/>
                  <a:t>Coefficients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not  unique.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6E220-44C4-460E-AE94-A67E5A5323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6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9C3B4-70B2-4332-B0B0-5B44CBA95C56}"/>
                  </a:ext>
                </a:extLst>
              </p:cNvPr>
              <p:cNvSpPr txBox="1"/>
              <p:nvPr/>
            </p:nvSpPr>
            <p:spPr>
              <a:xfrm>
                <a:off x="7324900" y="41798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79C3B4-70B2-4332-B0B0-5B44CBA95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900" y="4179824"/>
                <a:ext cx="6786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entagon 14">
            <a:extLst>
              <a:ext uri="{FF2B5EF4-FFF2-40B4-BE49-F238E27FC236}">
                <a16:creationId xmlns:a16="http://schemas.microsoft.com/office/drawing/2014/main" id="{49C93351-225C-46F6-BC32-AFC7DCBDF5C3}"/>
              </a:ext>
            </a:extLst>
          </p:cNvPr>
          <p:cNvSpPr/>
          <p:nvPr/>
        </p:nvSpPr>
        <p:spPr>
          <a:xfrm>
            <a:off x="8026404" y="3634181"/>
            <a:ext cx="2922366" cy="2394962"/>
          </a:xfrm>
          <a:prstGeom prst="pentagon">
            <a:avLst/>
          </a:prstGeom>
          <a:noFill/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E2190-FE13-4970-8CB4-5527B5BBC44B}"/>
                  </a:ext>
                </a:extLst>
              </p:cNvPr>
              <p:cNvSpPr txBox="1"/>
              <p:nvPr/>
            </p:nvSpPr>
            <p:spPr>
              <a:xfrm>
                <a:off x="9206340" y="2981937"/>
                <a:ext cx="6691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8E2190-FE13-4970-8CB4-5527B5BBC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340" y="2981937"/>
                <a:ext cx="669158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9770A0-307F-4991-9AE4-82A900E456A4}"/>
                  </a:ext>
                </a:extLst>
              </p:cNvPr>
              <p:cNvSpPr txBox="1"/>
              <p:nvPr/>
            </p:nvSpPr>
            <p:spPr>
              <a:xfrm>
                <a:off x="11005998" y="4199701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9770A0-307F-4991-9AE4-82A900E45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5998" y="4199701"/>
                <a:ext cx="67864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9DFBF75-9D8A-412C-9E5E-3F0876F37549}"/>
              </a:ext>
            </a:extLst>
          </p:cNvPr>
          <p:cNvSpPr txBox="1"/>
          <p:nvPr/>
        </p:nvSpPr>
        <p:spPr>
          <a:xfrm>
            <a:off x="9288654" y="4953709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100DA2-81E4-4B85-99C9-7EC22F144580}"/>
              </a:ext>
            </a:extLst>
          </p:cNvPr>
          <p:cNvSpPr/>
          <p:nvPr/>
        </p:nvSpPr>
        <p:spPr>
          <a:xfrm>
            <a:off x="9450579" y="4810125"/>
            <a:ext cx="131571" cy="1315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0E7CAB-10D6-4B1F-8C30-035A1F151A92}"/>
                  </a:ext>
                </a:extLst>
              </p:cNvPr>
              <p:cNvSpPr txBox="1"/>
              <p:nvPr/>
            </p:nvSpPr>
            <p:spPr>
              <a:xfrm>
                <a:off x="7944025" y="6046724"/>
                <a:ext cx="6786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0E7CAB-10D6-4B1F-8C30-035A1F151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025" y="6046724"/>
                <a:ext cx="6786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382DFB-E157-4549-AAE7-FA0DE51BD984}"/>
                  </a:ext>
                </a:extLst>
              </p:cNvPr>
              <p:cNvSpPr txBox="1"/>
              <p:nvPr/>
            </p:nvSpPr>
            <p:spPr>
              <a:xfrm>
                <a:off x="10515775" y="6144055"/>
                <a:ext cx="6286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0382DFB-E157-4549-AAE7-FA0DE51BD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775" y="6144055"/>
                <a:ext cx="62869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9FB11A-CC17-46DF-9BE9-B460EDE23025}"/>
              </a:ext>
            </a:extLst>
          </p:cNvPr>
          <p:cNvCxnSpPr>
            <a:stCxn id="15" idx="0"/>
            <a:endCxn id="15" idx="1"/>
          </p:cNvCxnSpPr>
          <p:nvPr/>
        </p:nvCxnSpPr>
        <p:spPr>
          <a:xfrm flipH="1">
            <a:off x="8026407" y="36341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957E0B-84EC-4DA6-812F-B729E0AE4CC4}"/>
              </a:ext>
            </a:extLst>
          </p:cNvPr>
          <p:cNvCxnSpPr>
            <a:cxnSpLocks/>
            <a:stCxn id="15" idx="5"/>
          </p:cNvCxnSpPr>
          <p:nvPr/>
        </p:nvCxnSpPr>
        <p:spPr>
          <a:xfrm flipH="1" flipV="1">
            <a:off x="9487587" y="3634181"/>
            <a:ext cx="1461180" cy="9147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E4A7FB-937C-422E-9F27-C07D1A885947}"/>
              </a:ext>
            </a:extLst>
          </p:cNvPr>
          <p:cNvCxnSpPr>
            <a:cxnSpLocks/>
            <a:stCxn id="15" idx="2"/>
            <a:endCxn id="15" idx="1"/>
          </p:cNvCxnSpPr>
          <p:nvPr/>
        </p:nvCxnSpPr>
        <p:spPr>
          <a:xfrm flipH="1" flipV="1">
            <a:off x="8026407" y="4548973"/>
            <a:ext cx="558121" cy="1480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89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leather-template-16.9</Template>
  <TotalTime>0</TotalTime>
  <Words>1025</Words>
  <Application>Microsoft Office PowerPoint</Application>
  <PresentationFormat>Widescreen</PresentationFormat>
  <Paragraphs>361</Paragraphs>
  <Slides>55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Office Theme</vt:lpstr>
      <vt:lpstr>Image</vt:lpstr>
      <vt:lpstr>A Family of Barycentric Coordinates for Co-Dimension 1 Manifolds with Simplicial Facets</vt:lpstr>
      <vt:lpstr>Barycentric coordinates</vt:lpstr>
      <vt:lpstr>Finite Element Analysis</vt:lpstr>
      <vt:lpstr>Parameterization</vt:lpstr>
      <vt:lpstr>Orbifold Tutte Embedding</vt:lpstr>
      <vt:lpstr>Mean Value Image Cloning</vt:lpstr>
      <vt:lpstr>3D deformation</vt:lpstr>
      <vt:lpstr>Barycentric Coordinates</vt:lpstr>
      <vt:lpstr>General Barycentric  Coordinates</vt:lpstr>
      <vt:lpstr>Homogeneous Barycentric  Coordinates</vt:lpstr>
      <vt:lpstr>Floater-Hormann-Kos’ construction</vt:lpstr>
      <vt:lpstr>Floater-Hormann-Kos’ construction</vt:lpstr>
      <vt:lpstr>Floater-Hormann-Kos’ construction</vt:lpstr>
      <vt:lpstr>PowerPoint Presentation</vt:lpstr>
      <vt:lpstr>PowerPoint Presentation</vt:lpstr>
      <vt:lpstr>Floater-Hormann-Kos’ construction</vt:lpstr>
      <vt:lpstr>Wachspress’ Coordinates</vt:lpstr>
      <vt:lpstr>Mean Value Coordinates</vt:lpstr>
      <vt:lpstr>Main issue</vt:lpstr>
      <vt:lpstr>Why?</vt:lpstr>
      <vt:lpstr>Homogeneous Barycentric  Coordinates</vt:lpstr>
      <vt:lpstr>Why?</vt:lpstr>
      <vt:lpstr>What do we need?</vt:lpstr>
      <vt:lpstr>How we did it</vt:lpstr>
      <vt:lpstr>Numerator</vt:lpstr>
      <vt:lpstr>Denominator</vt:lpstr>
      <vt:lpstr>Denominator</vt:lpstr>
      <vt:lpstr>Our Construction</vt:lpstr>
      <vt:lpstr>Our Construction</vt:lpstr>
      <vt:lpstr>Our Construction</vt:lpstr>
      <vt:lpstr>PowerPoint Presentation</vt:lpstr>
      <vt:lpstr>PowerPoint Presentation</vt:lpstr>
      <vt:lpstr>Degenerated cases</vt:lpstr>
      <vt:lpstr>Basis functions</vt:lpstr>
      <vt:lpstr>PowerPoint Presentation</vt:lpstr>
      <vt:lpstr>Shape parameter</vt:lpstr>
      <vt:lpstr>Shape parameter</vt:lpstr>
      <vt:lpstr>Shape parameter</vt:lpstr>
      <vt:lpstr>Shape parameter</vt:lpstr>
      <vt:lpstr>Extension to 3D</vt:lpstr>
      <vt:lpstr>Extension to 3D</vt:lpstr>
      <vt:lpstr>Extension to 3D</vt:lpstr>
      <vt:lpstr>Extension to 3D</vt:lpstr>
      <vt:lpstr>Extension to 3D</vt:lpstr>
      <vt:lpstr>Extension to 3D</vt:lpstr>
      <vt:lpstr>Examples</vt:lpstr>
      <vt:lpstr>PowerPoint Presentation</vt:lpstr>
      <vt:lpstr>Degenerated cases</vt:lpstr>
      <vt:lpstr>Examples</vt:lpstr>
      <vt:lpstr>Higher dimensions</vt:lpstr>
      <vt:lpstr>Higher dimensions</vt:lpstr>
      <vt:lpstr>Conclusion</vt:lpstr>
      <vt:lpstr>Limitations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Zhipei Yan</dc:creator>
  <cp:lastModifiedBy>Zhipei Yan</cp:lastModifiedBy>
  <cp:revision>15</cp:revision>
  <dcterms:created xsi:type="dcterms:W3CDTF">2019-06-19T18:55:26Z</dcterms:created>
  <dcterms:modified xsi:type="dcterms:W3CDTF">2019-07-08T13:49:24Z</dcterms:modified>
</cp:coreProperties>
</file>